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384" r:id="rId7"/>
    <p:sldId id="378" r:id="rId8"/>
    <p:sldId id="379" r:id="rId9"/>
    <p:sldId id="380" r:id="rId10"/>
    <p:sldId id="381" r:id="rId11"/>
    <p:sldId id="382" r:id="rId12"/>
    <p:sldId id="265" r:id="rId13"/>
    <p:sldId id="376" r:id="rId14"/>
    <p:sldId id="262" r:id="rId15"/>
    <p:sldId id="3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224" autoAdjust="0"/>
  </p:normalViewPr>
  <p:slideViewPr>
    <p:cSldViewPr snapToGrid="0">
      <p:cViewPr varScale="1">
        <p:scale>
          <a:sx n="49" d="100"/>
          <a:sy n="49" d="100"/>
        </p:scale>
        <p:origin x="1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Davies-McIntosh (Aneurin Bevan UHB - Public Health Team)" userId="35aff740-04e7-4ee3-8a39-fd9135c8eb11" providerId="ADAL" clId="{B3733F9A-F845-42B6-9A0D-0BAEA9C38522}"/>
    <pc:docChg chg="undo custSel addSld delSld modSld sldOrd">
      <pc:chgData name="Emma Davies-McIntosh (Aneurin Bevan UHB - Public Health Team)" userId="35aff740-04e7-4ee3-8a39-fd9135c8eb11" providerId="ADAL" clId="{B3733F9A-F845-42B6-9A0D-0BAEA9C38522}" dt="2023-08-31T12:50:20.906" v="1516" actId="2696"/>
      <pc:docMkLst>
        <pc:docMk/>
      </pc:docMkLst>
      <pc:sldChg chg="addSp modSp mod">
        <pc:chgData name="Emma Davies-McIntosh (Aneurin Bevan UHB - Public Health Team)" userId="35aff740-04e7-4ee3-8a39-fd9135c8eb11" providerId="ADAL" clId="{B3733F9A-F845-42B6-9A0D-0BAEA9C38522}" dt="2023-08-29T13:30:15.058" v="327" actId="1076"/>
        <pc:sldMkLst>
          <pc:docMk/>
          <pc:sldMk cId="2295987190" sldId="256"/>
        </pc:sldMkLst>
        <pc:spChg chg="mod">
          <ac:chgData name="Emma Davies-McIntosh (Aneurin Bevan UHB - Public Health Team)" userId="35aff740-04e7-4ee3-8a39-fd9135c8eb11" providerId="ADAL" clId="{B3733F9A-F845-42B6-9A0D-0BAEA9C38522}" dt="2023-08-29T13:27:37.811" v="301" actId="2711"/>
          <ac:spMkLst>
            <pc:docMk/>
            <pc:sldMk cId="2295987190" sldId="256"/>
            <ac:spMk id="2" creationId="{AEA2C769-0921-26D1-A551-8A2FA978A2E0}"/>
          </ac:spMkLst>
        </pc:spChg>
        <pc:spChg chg="mod">
          <ac:chgData name="Emma Davies-McIntosh (Aneurin Bevan UHB - Public Health Team)" userId="35aff740-04e7-4ee3-8a39-fd9135c8eb11" providerId="ADAL" clId="{B3733F9A-F845-42B6-9A0D-0BAEA9C38522}" dt="2023-08-29T13:27:42.285" v="302" actId="2711"/>
          <ac:spMkLst>
            <pc:docMk/>
            <pc:sldMk cId="2295987190" sldId="256"/>
            <ac:spMk id="3" creationId="{EA4F3819-9454-433F-FFFB-47E04111B846}"/>
          </ac:spMkLst>
        </pc:spChg>
        <pc:picChg chg="add mod ord">
          <ac:chgData name="Emma Davies-McIntosh (Aneurin Bevan UHB - Public Health Team)" userId="35aff740-04e7-4ee3-8a39-fd9135c8eb11" providerId="ADAL" clId="{B3733F9A-F845-42B6-9A0D-0BAEA9C38522}" dt="2023-08-29T13:29:37.322" v="314" actId="14100"/>
          <ac:picMkLst>
            <pc:docMk/>
            <pc:sldMk cId="2295987190" sldId="256"/>
            <ac:picMk id="4" creationId="{9B862170-D7DF-CFDB-F3AC-B081206F7D77}"/>
          </ac:picMkLst>
        </pc:picChg>
        <pc:picChg chg="add mod">
          <ac:chgData name="Emma Davies-McIntosh (Aneurin Bevan UHB - Public Health Team)" userId="35aff740-04e7-4ee3-8a39-fd9135c8eb11" providerId="ADAL" clId="{B3733F9A-F845-42B6-9A0D-0BAEA9C38522}" dt="2023-08-29T13:30:13.611" v="326" actId="1076"/>
          <ac:picMkLst>
            <pc:docMk/>
            <pc:sldMk cId="2295987190" sldId="256"/>
            <ac:picMk id="6" creationId="{67DD34C7-896E-B40C-07B0-D16E34BF93DE}"/>
          </ac:picMkLst>
        </pc:picChg>
        <pc:picChg chg="add mod">
          <ac:chgData name="Emma Davies-McIntosh (Aneurin Bevan UHB - Public Health Team)" userId="35aff740-04e7-4ee3-8a39-fd9135c8eb11" providerId="ADAL" clId="{B3733F9A-F845-42B6-9A0D-0BAEA9C38522}" dt="2023-08-29T13:30:15.058" v="327" actId="1076"/>
          <ac:picMkLst>
            <pc:docMk/>
            <pc:sldMk cId="2295987190" sldId="256"/>
            <ac:picMk id="8" creationId="{C5046669-1203-4C2C-20DC-04DAABE1163C}"/>
          </ac:picMkLst>
        </pc:picChg>
      </pc:sldChg>
      <pc:sldChg chg="addSp delSp modSp mod">
        <pc:chgData name="Emma Davies-McIntosh (Aneurin Bevan UHB - Public Health Team)" userId="35aff740-04e7-4ee3-8a39-fd9135c8eb11" providerId="ADAL" clId="{B3733F9A-F845-42B6-9A0D-0BAEA9C38522}" dt="2023-08-31T12:46:08.810" v="1369" actId="27636"/>
        <pc:sldMkLst>
          <pc:docMk/>
          <pc:sldMk cId="243324965" sldId="257"/>
        </pc:sldMkLst>
        <pc:spChg chg="del mod">
          <ac:chgData name="Emma Davies-McIntosh (Aneurin Bevan UHB - Public Health Team)" userId="35aff740-04e7-4ee3-8a39-fd9135c8eb11" providerId="ADAL" clId="{B3733F9A-F845-42B6-9A0D-0BAEA9C38522}" dt="2023-08-29T13:31:04.516" v="349" actId="478"/>
          <ac:spMkLst>
            <pc:docMk/>
            <pc:sldMk cId="243324965" sldId="257"/>
            <ac:spMk id="2" creationId="{B01F43B9-CFE8-E1F9-1E90-46CB20DAE3EF}"/>
          </ac:spMkLst>
        </pc:spChg>
        <pc:spChg chg="mod">
          <ac:chgData name="Emma Davies-McIntosh (Aneurin Bevan UHB - Public Health Team)" userId="35aff740-04e7-4ee3-8a39-fd9135c8eb11" providerId="ADAL" clId="{B3733F9A-F845-42B6-9A0D-0BAEA9C38522}" dt="2023-08-31T12:46:08.810" v="1369" actId="27636"/>
          <ac:spMkLst>
            <pc:docMk/>
            <pc:sldMk cId="243324965" sldId="257"/>
            <ac:spMk id="3" creationId="{6E066AA7-54DA-33F3-4992-732A70DA545E}"/>
          </ac:spMkLst>
        </pc:spChg>
        <pc:spChg chg="add mod">
          <ac:chgData name="Emma Davies-McIntosh (Aneurin Bevan UHB - Public Health Team)" userId="35aff740-04e7-4ee3-8a39-fd9135c8eb11" providerId="ADAL" clId="{B3733F9A-F845-42B6-9A0D-0BAEA9C38522}" dt="2023-08-29T13:30:57.003" v="347" actId="20577"/>
          <ac:spMkLst>
            <pc:docMk/>
            <pc:sldMk cId="243324965" sldId="257"/>
            <ac:spMk id="5" creationId="{2B4093A4-31E7-28D1-754D-9D9405BF06BF}"/>
          </ac:spMkLst>
        </pc:spChg>
        <pc:spChg chg="add del mod">
          <ac:chgData name="Emma Davies-McIntosh (Aneurin Bevan UHB - Public Health Team)" userId="35aff740-04e7-4ee3-8a39-fd9135c8eb11" providerId="ADAL" clId="{B3733F9A-F845-42B6-9A0D-0BAEA9C38522}" dt="2023-08-29T13:31:06.520" v="350" actId="478"/>
          <ac:spMkLst>
            <pc:docMk/>
            <pc:sldMk cId="243324965" sldId="257"/>
            <ac:spMk id="7" creationId="{53CFE7BB-033A-FB15-5D11-A9920FDBEA6D}"/>
          </ac:spMkLst>
        </pc:spChg>
        <pc:picChg chg="add del mod">
          <ac:chgData name="Emma Davies-McIntosh (Aneurin Bevan UHB - Public Health Team)" userId="35aff740-04e7-4ee3-8a39-fd9135c8eb11" providerId="ADAL" clId="{B3733F9A-F845-42B6-9A0D-0BAEA9C38522}" dt="2023-08-29T13:30:39.625" v="330" actId="478"/>
          <ac:picMkLst>
            <pc:docMk/>
            <pc:sldMk cId="243324965" sldId="257"/>
            <ac:picMk id="4" creationId="{21F16720-C405-879D-ED03-7C4CFEE60624}"/>
          </ac:picMkLst>
        </pc:picChg>
      </pc:sldChg>
      <pc:sldChg chg="del">
        <pc:chgData name="Emma Davies-McIntosh (Aneurin Bevan UHB - Public Health Team)" userId="35aff740-04e7-4ee3-8a39-fd9135c8eb11" providerId="ADAL" clId="{B3733F9A-F845-42B6-9A0D-0BAEA9C38522}" dt="2023-08-29T13:56:16.201" v="642" actId="2696"/>
        <pc:sldMkLst>
          <pc:docMk/>
          <pc:sldMk cId="301490496" sldId="258"/>
        </pc:sldMkLst>
      </pc:sldChg>
      <pc:sldChg chg="del">
        <pc:chgData name="Emma Davies-McIntosh (Aneurin Bevan UHB - Public Health Team)" userId="35aff740-04e7-4ee3-8a39-fd9135c8eb11" providerId="ADAL" clId="{B3733F9A-F845-42B6-9A0D-0BAEA9C38522}" dt="2023-08-29T13:56:13.734" v="641" actId="2696"/>
        <pc:sldMkLst>
          <pc:docMk/>
          <pc:sldMk cId="1568885160" sldId="259"/>
        </pc:sldMkLst>
      </pc:sldChg>
      <pc:sldChg chg="del ord">
        <pc:chgData name="Emma Davies-McIntosh (Aneurin Bevan UHB - Public Health Team)" userId="35aff740-04e7-4ee3-8a39-fd9135c8eb11" providerId="ADAL" clId="{B3733F9A-F845-42B6-9A0D-0BAEA9C38522}" dt="2023-08-29T13:56:21.995" v="644" actId="2696"/>
        <pc:sldMkLst>
          <pc:docMk/>
          <pc:sldMk cId="73626077" sldId="260"/>
        </pc:sldMkLst>
      </pc:sldChg>
      <pc:sldChg chg="del ord modNotesTx">
        <pc:chgData name="Emma Davies-McIntosh (Aneurin Bevan UHB - Public Health Team)" userId="35aff740-04e7-4ee3-8a39-fd9135c8eb11" providerId="ADAL" clId="{B3733F9A-F845-42B6-9A0D-0BAEA9C38522}" dt="2023-08-29T13:56:29.437" v="645" actId="2696"/>
        <pc:sldMkLst>
          <pc:docMk/>
          <pc:sldMk cId="2682658951" sldId="261"/>
        </pc:sldMkLst>
      </pc:sldChg>
      <pc:sldChg chg="addSp delSp modSp mod">
        <pc:chgData name="Emma Davies-McIntosh (Aneurin Bevan UHB - Public Health Team)" userId="35aff740-04e7-4ee3-8a39-fd9135c8eb11" providerId="ADAL" clId="{B3733F9A-F845-42B6-9A0D-0BAEA9C38522}" dt="2023-08-29T14:02:57.541" v="972" actId="122"/>
        <pc:sldMkLst>
          <pc:docMk/>
          <pc:sldMk cId="290354306" sldId="262"/>
        </pc:sldMkLst>
        <pc:spChg chg="del mod">
          <ac:chgData name="Emma Davies-McIntosh (Aneurin Bevan UHB - Public Health Team)" userId="35aff740-04e7-4ee3-8a39-fd9135c8eb11" providerId="ADAL" clId="{B3733F9A-F845-42B6-9A0D-0BAEA9C38522}" dt="2023-08-29T14:01:35.306" v="808" actId="478"/>
          <ac:spMkLst>
            <pc:docMk/>
            <pc:sldMk cId="290354306" sldId="262"/>
            <ac:spMk id="2" creationId="{753D9D00-CD62-FC0D-5BAB-3524D8125F84}"/>
          </ac:spMkLst>
        </pc:spChg>
        <pc:spChg chg="mod">
          <ac:chgData name="Emma Davies-McIntosh (Aneurin Bevan UHB - Public Health Team)" userId="35aff740-04e7-4ee3-8a39-fd9135c8eb11" providerId="ADAL" clId="{B3733F9A-F845-42B6-9A0D-0BAEA9C38522}" dt="2023-08-29T14:02:57.541" v="972" actId="122"/>
          <ac:spMkLst>
            <pc:docMk/>
            <pc:sldMk cId="290354306" sldId="262"/>
            <ac:spMk id="3" creationId="{4E844080-E736-558E-3C8F-34D512CC17A7}"/>
          </ac:spMkLst>
        </pc:spChg>
        <pc:spChg chg="add mod">
          <ac:chgData name="Emma Davies-McIntosh (Aneurin Bevan UHB - Public Health Team)" userId="35aff740-04e7-4ee3-8a39-fd9135c8eb11" providerId="ADAL" clId="{B3733F9A-F845-42B6-9A0D-0BAEA9C38522}" dt="2023-08-29T14:01:27.878" v="806" actId="20577"/>
          <ac:spMkLst>
            <pc:docMk/>
            <pc:sldMk cId="290354306" sldId="262"/>
            <ac:spMk id="4" creationId="{B78E7E75-9D35-1647-8225-5EACB8B506D6}"/>
          </ac:spMkLst>
        </pc:spChg>
        <pc:spChg chg="add del mod">
          <ac:chgData name="Emma Davies-McIntosh (Aneurin Bevan UHB - Public Health Team)" userId="35aff740-04e7-4ee3-8a39-fd9135c8eb11" providerId="ADAL" clId="{B3733F9A-F845-42B6-9A0D-0BAEA9C38522}" dt="2023-08-29T14:01:37.203" v="809" actId="478"/>
          <ac:spMkLst>
            <pc:docMk/>
            <pc:sldMk cId="290354306" sldId="262"/>
            <ac:spMk id="6" creationId="{DB6DED66-A7DA-83C5-9EB1-6215E9F6F006}"/>
          </ac:spMkLst>
        </pc:spChg>
      </pc:sldChg>
      <pc:sldChg chg="modSp new del mod">
        <pc:chgData name="Emma Davies-McIntosh (Aneurin Bevan UHB - Public Health Team)" userId="35aff740-04e7-4ee3-8a39-fd9135c8eb11" providerId="ADAL" clId="{B3733F9A-F845-42B6-9A0D-0BAEA9C38522}" dt="2023-08-29T13:54:06.797" v="623" actId="2696"/>
        <pc:sldMkLst>
          <pc:docMk/>
          <pc:sldMk cId="579673819" sldId="263"/>
        </pc:sldMkLst>
        <pc:spChg chg="mod">
          <ac:chgData name="Emma Davies-McIntosh (Aneurin Bevan UHB - Public Health Team)" userId="35aff740-04e7-4ee3-8a39-fd9135c8eb11" providerId="ADAL" clId="{B3733F9A-F845-42B6-9A0D-0BAEA9C38522}" dt="2023-08-29T13:03:17.740" v="119" actId="20577"/>
          <ac:spMkLst>
            <pc:docMk/>
            <pc:sldMk cId="579673819" sldId="263"/>
            <ac:spMk id="2" creationId="{62541E02-482D-9236-35FD-BB207F34B5DE}"/>
          </ac:spMkLst>
        </pc:spChg>
        <pc:spChg chg="mod">
          <ac:chgData name="Emma Davies-McIntosh (Aneurin Bevan UHB - Public Health Team)" userId="35aff740-04e7-4ee3-8a39-fd9135c8eb11" providerId="ADAL" clId="{B3733F9A-F845-42B6-9A0D-0BAEA9C38522}" dt="2023-08-29T13:53:46.729" v="616" actId="21"/>
          <ac:spMkLst>
            <pc:docMk/>
            <pc:sldMk cId="579673819" sldId="263"/>
            <ac:spMk id="3" creationId="{4A4B12FA-2247-B297-0254-31FEF02A6F75}"/>
          </ac:spMkLst>
        </pc:spChg>
      </pc:sldChg>
      <pc:sldChg chg="modSp new del mod">
        <pc:chgData name="Emma Davies-McIntosh (Aneurin Bevan UHB - Public Health Team)" userId="35aff740-04e7-4ee3-8a39-fd9135c8eb11" providerId="ADAL" clId="{B3733F9A-F845-42B6-9A0D-0BAEA9C38522}" dt="2023-08-29T13:56:18.804" v="643" actId="2696"/>
        <pc:sldMkLst>
          <pc:docMk/>
          <pc:sldMk cId="2465171926" sldId="264"/>
        </pc:sldMkLst>
        <pc:spChg chg="mod">
          <ac:chgData name="Emma Davies-McIntosh (Aneurin Bevan UHB - Public Health Team)" userId="35aff740-04e7-4ee3-8a39-fd9135c8eb11" providerId="ADAL" clId="{B3733F9A-F845-42B6-9A0D-0BAEA9C38522}" dt="2023-08-29T13:06:47.755" v="144" actId="20577"/>
          <ac:spMkLst>
            <pc:docMk/>
            <pc:sldMk cId="2465171926" sldId="264"/>
            <ac:spMk id="2" creationId="{7AE00087-F594-ED6C-E067-B5DE7CBF9BE4}"/>
          </ac:spMkLst>
        </pc:spChg>
        <pc:spChg chg="mod">
          <ac:chgData name="Emma Davies-McIntosh (Aneurin Bevan UHB - Public Health Team)" userId="35aff740-04e7-4ee3-8a39-fd9135c8eb11" providerId="ADAL" clId="{B3733F9A-F845-42B6-9A0D-0BAEA9C38522}" dt="2023-08-29T13:07:17.239" v="245" actId="20577"/>
          <ac:spMkLst>
            <pc:docMk/>
            <pc:sldMk cId="2465171926" sldId="264"/>
            <ac:spMk id="3" creationId="{9B9CD0CA-33F9-90AD-BAA5-3A4A3909E33C}"/>
          </ac:spMkLst>
        </pc:spChg>
      </pc:sldChg>
      <pc:sldChg chg="add">
        <pc:chgData name="Emma Davies-McIntosh (Aneurin Bevan UHB - Public Health Team)" userId="35aff740-04e7-4ee3-8a39-fd9135c8eb11" providerId="ADAL" clId="{B3733F9A-F845-42B6-9A0D-0BAEA9C38522}" dt="2023-08-29T13:54:04.392" v="622"/>
        <pc:sldMkLst>
          <pc:docMk/>
          <pc:sldMk cId="3532015554" sldId="265"/>
        </pc:sldMkLst>
      </pc:sldChg>
      <pc:sldChg chg="addSp delSp modSp new del mod modNotesTx">
        <pc:chgData name="Emma Davies-McIntosh (Aneurin Bevan UHB - Public Health Team)" userId="35aff740-04e7-4ee3-8a39-fd9135c8eb11" providerId="ADAL" clId="{B3733F9A-F845-42B6-9A0D-0BAEA9C38522}" dt="2023-08-29T13:54:02.287" v="621" actId="2696"/>
        <pc:sldMkLst>
          <pc:docMk/>
          <pc:sldMk cId="4138240854" sldId="265"/>
        </pc:sldMkLst>
        <pc:spChg chg="del">
          <ac:chgData name="Emma Davies-McIntosh (Aneurin Bevan UHB - Public Health Team)" userId="35aff740-04e7-4ee3-8a39-fd9135c8eb11" providerId="ADAL" clId="{B3733F9A-F845-42B6-9A0D-0BAEA9C38522}" dt="2023-08-29T13:32:35.601" v="423" actId="478"/>
          <ac:spMkLst>
            <pc:docMk/>
            <pc:sldMk cId="4138240854" sldId="265"/>
            <ac:spMk id="2" creationId="{C8347D2F-D875-4571-270E-542424F71870}"/>
          </ac:spMkLst>
        </pc:spChg>
        <pc:spChg chg="mod">
          <ac:chgData name="Emma Davies-McIntosh (Aneurin Bevan UHB - Public Health Team)" userId="35aff740-04e7-4ee3-8a39-fd9135c8eb11" providerId="ADAL" clId="{B3733F9A-F845-42B6-9A0D-0BAEA9C38522}" dt="2023-08-29T13:33:20.627" v="476" actId="27636"/>
          <ac:spMkLst>
            <pc:docMk/>
            <pc:sldMk cId="4138240854" sldId="265"/>
            <ac:spMk id="3" creationId="{CEFF4EFC-CF2A-8395-4E49-08F24D4C2678}"/>
          </ac:spMkLst>
        </pc:spChg>
        <pc:spChg chg="add mod">
          <ac:chgData name="Emma Davies-McIntosh (Aneurin Bevan UHB - Public Health Team)" userId="35aff740-04e7-4ee3-8a39-fd9135c8eb11" providerId="ADAL" clId="{B3733F9A-F845-42B6-9A0D-0BAEA9C38522}" dt="2023-08-29T13:32:48.608" v="468" actId="20577"/>
          <ac:spMkLst>
            <pc:docMk/>
            <pc:sldMk cId="4138240854" sldId="265"/>
            <ac:spMk id="4" creationId="{27098C24-23F5-FAB2-7385-33148781DA35}"/>
          </ac:spMkLst>
        </pc:spChg>
      </pc:sldChg>
      <pc:sldChg chg="modSp new del mod">
        <pc:chgData name="Emma Davies-McIntosh (Aneurin Bevan UHB - Public Health Team)" userId="35aff740-04e7-4ee3-8a39-fd9135c8eb11" providerId="ADAL" clId="{B3733F9A-F845-42B6-9A0D-0BAEA9C38522}" dt="2023-08-29T13:19:36.545" v="296" actId="2696"/>
        <pc:sldMkLst>
          <pc:docMk/>
          <pc:sldMk cId="1474416284" sldId="266"/>
        </pc:sldMkLst>
        <pc:spChg chg="mod">
          <ac:chgData name="Emma Davies-McIntosh (Aneurin Bevan UHB - Public Health Team)" userId="35aff740-04e7-4ee3-8a39-fd9135c8eb11" providerId="ADAL" clId="{B3733F9A-F845-42B6-9A0D-0BAEA9C38522}" dt="2023-08-29T13:18:52.325" v="292" actId="20577"/>
          <ac:spMkLst>
            <pc:docMk/>
            <pc:sldMk cId="1474416284" sldId="266"/>
            <ac:spMk id="3" creationId="{1241311D-758B-8385-D77F-D530DECD9802}"/>
          </ac:spMkLst>
        </pc:spChg>
      </pc:sldChg>
      <pc:sldChg chg="modSp add mod">
        <pc:chgData name="Emma Davies-McIntosh (Aneurin Bevan UHB - Public Health Team)" userId="35aff740-04e7-4ee3-8a39-fd9135c8eb11" providerId="ADAL" clId="{B3733F9A-F845-42B6-9A0D-0BAEA9C38522}" dt="2023-08-29T13:32:24.898" v="422" actId="20577"/>
        <pc:sldMkLst>
          <pc:docMk/>
          <pc:sldMk cId="2640136419" sldId="376"/>
        </pc:sldMkLst>
        <pc:spChg chg="mod">
          <ac:chgData name="Emma Davies-McIntosh (Aneurin Bevan UHB - Public Health Team)" userId="35aff740-04e7-4ee3-8a39-fd9135c8eb11" providerId="ADAL" clId="{B3733F9A-F845-42B6-9A0D-0BAEA9C38522}" dt="2023-08-29T13:32:24.898" v="422" actId="20577"/>
          <ac:spMkLst>
            <pc:docMk/>
            <pc:sldMk cId="2640136419" sldId="376"/>
            <ac:spMk id="6" creationId="{1FC06B13-15E2-4952-7CDC-FDF63EAFAA35}"/>
          </ac:spMkLst>
        </pc:spChg>
      </pc:sldChg>
      <pc:sldChg chg="add del">
        <pc:chgData name="Emma Davies-McIntosh (Aneurin Bevan UHB - Public Health Team)" userId="35aff740-04e7-4ee3-8a39-fd9135c8eb11" providerId="ADAL" clId="{B3733F9A-F845-42B6-9A0D-0BAEA9C38522}" dt="2023-08-29T13:26:53.541" v="297" actId="2696"/>
        <pc:sldMkLst>
          <pc:docMk/>
          <pc:sldMk cId="3892729485" sldId="376"/>
        </pc:sldMkLst>
      </pc:sldChg>
      <pc:sldChg chg="new del">
        <pc:chgData name="Emma Davies-McIntosh (Aneurin Bevan UHB - Public Health Team)" userId="35aff740-04e7-4ee3-8a39-fd9135c8eb11" providerId="ADAL" clId="{B3733F9A-F845-42B6-9A0D-0BAEA9C38522}" dt="2023-08-29T13:54:10.562" v="624" actId="2696"/>
        <pc:sldMkLst>
          <pc:docMk/>
          <pc:sldMk cId="1400580820" sldId="377"/>
        </pc:sldMkLst>
      </pc:sldChg>
      <pc:sldChg chg="addSp modSp new mod modNotesTx">
        <pc:chgData name="Emma Davies-McIntosh (Aneurin Bevan UHB - Public Health Team)" userId="35aff740-04e7-4ee3-8a39-fd9135c8eb11" providerId="ADAL" clId="{B3733F9A-F845-42B6-9A0D-0BAEA9C38522}" dt="2023-08-29T14:22:13.337" v="1006"/>
        <pc:sldMkLst>
          <pc:docMk/>
          <pc:sldMk cId="179916161" sldId="378"/>
        </pc:sldMkLst>
        <pc:spChg chg="add mod">
          <ac:chgData name="Emma Davies-McIntosh (Aneurin Bevan UHB - Public Health Team)" userId="35aff740-04e7-4ee3-8a39-fd9135c8eb11" providerId="ADAL" clId="{B3733F9A-F845-42B6-9A0D-0BAEA9C38522}" dt="2023-08-29T14:00:12.850" v="772" actId="20577"/>
          <ac:spMkLst>
            <pc:docMk/>
            <pc:sldMk cId="179916161" sldId="378"/>
            <ac:spMk id="6" creationId="{DE39071F-2283-E0DB-0D08-EC73018406AF}"/>
          </ac:spMkLst>
        </pc:spChg>
        <pc:picChg chg="add mod">
          <ac:chgData name="Emma Davies-McIntosh (Aneurin Bevan UHB - Public Health Team)" userId="35aff740-04e7-4ee3-8a39-fd9135c8eb11" providerId="ADAL" clId="{B3733F9A-F845-42B6-9A0D-0BAEA9C38522}" dt="2023-08-29T13:59:45.884" v="720" actId="1076"/>
          <ac:picMkLst>
            <pc:docMk/>
            <pc:sldMk cId="179916161" sldId="378"/>
            <ac:picMk id="5" creationId="{8C32AA69-98CC-57FF-8EF0-3AD95EAC3AB7}"/>
          </ac:picMkLst>
        </pc:picChg>
      </pc:sldChg>
      <pc:sldChg chg="addSp modSp new mod">
        <pc:chgData name="Emma Davies-McIntosh (Aneurin Bevan UHB - Public Health Team)" userId="35aff740-04e7-4ee3-8a39-fd9135c8eb11" providerId="ADAL" clId="{B3733F9A-F845-42B6-9A0D-0BAEA9C38522}" dt="2023-08-29T14:00:37.350" v="775" actId="1076"/>
        <pc:sldMkLst>
          <pc:docMk/>
          <pc:sldMk cId="1239585873" sldId="379"/>
        </pc:sldMkLst>
        <pc:spChg chg="add mod">
          <ac:chgData name="Emma Davies-McIntosh (Aneurin Bevan UHB - Public Health Team)" userId="35aff740-04e7-4ee3-8a39-fd9135c8eb11" providerId="ADAL" clId="{B3733F9A-F845-42B6-9A0D-0BAEA9C38522}" dt="2023-08-29T14:00:29.802" v="773"/>
          <ac:spMkLst>
            <pc:docMk/>
            <pc:sldMk cId="1239585873" sldId="379"/>
            <ac:spMk id="6" creationId="{4584564C-DFCF-6AD3-1CF5-D918E351C3D5}"/>
          </ac:spMkLst>
        </pc:spChg>
        <pc:picChg chg="add mod">
          <ac:chgData name="Emma Davies-McIntosh (Aneurin Bevan UHB - Public Health Team)" userId="35aff740-04e7-4ee3-8a39-fd9135c8eb11" providerId="ADAL" clId="{B3733F9A-F845-42B6-9A0D-0BAEA9C38522}" dt="2023-08-29T14:00:37.350" v="775" actId="1076"/>
          <ac:picMkLst>
            <pc:docMk/>
            <pc:sldMk cId="1239585873" sldId="379"/>
            <ac:picMk id="5" creationId="{D24659A9-F3E5-194F-9E80-0A88647D7DDF}"/>
          </ac:picMkLst>
        </pc:picChg>
      </pc:sldChg>
      <pc:sldChg chg="addSp delSp modSp new mod">
        <pc:chgData name="Emma Davies-McIntosh (Aneurin Bevan UHB - Public Health Team)" userId="35aff740-04e7-4ee3-8a39-fd9135c8eb11" providerId="ADAL" clId="{B3733F9A-F845-42B6-9A0D-0BAEA9C38522}" dt="2023-08-29T13:58:46.142" v="719" actId="14100"/>
        <pc:sldMkLst>
          <pc:docMk/>
          <pc:sldMk cId="2942897339" sldId="380"/>
        </pc:sldMkLst>
        <pc:spChg chg="del">
          <ac:chgData name="Emma Davies-McIntosh (Aneurin Bevan UHB - Public Health Team)" userId="35aff740-04e7-4ee3-8a39-fd9135c8eb11" providerId="ADAL" clId="{B3733F9A-F845-42B6-9A0D-0BAEA9C38522}" dt="2023-08-29T13:57:08.288" v="646" actId="478"/>
          <ac:spMkLst>
            <pc:docMk/>
            <pc:sldMk cId="2942897339" sldId="380"/>
            <ac:spMk id="2" creationId="{6926F6AE-C605-B16B-1AAB-53B8B2BFE3C4}"/>
          </ac:spMkLst>
        </pc:spChg>
        <pc:spChg chg="del">
          <ac:chgData name="Emma Davies-McIntosh (Aneurin Bevan UHB - Public Health Team)" userId="35aff740-04e7-4ee3-8a39-fd9135c8eb11" providerId="ADAL" clId="{B3733F9A-F845-42B6-9A0D-0BAEA9C38522}" dt="2023-08-29T13:44:35.674" v="483"/>
          <ac:spMkLst>
            <pc:docMk/>
            <pc:sldMk cId="2942897339" sldId="380"/>
            <ac:spMk id="3" creationId="{3171C8A9-ECF4-87CC-EC8C-16E4CA9255DF}"/>
          </ac:spMkLst>
        </pc:spChg>
        <pc:spChg chg="add mod">
          <ac:chgData name="Emma Davies-McIntosh (Aneurin Bevan UHB - Public Health Team)" userId="35aff740-04e7-4ee3-8a39-fd9135c8eb11" providerId="ADAL" clId="{B3733F9A-F845-42B6-9A0D-0BAEA9C38522}" dt="2023-08-29T13:57:09.877" v="647"/>
          <ac:spMkLst>
            <pc:docMk/>
            <pc:sldMk cId="2942897339" sldId="380"/>
            <ac:spMk id="5" creationId="{76C0D15B-6703-5A74-EEB1-1CCDF00F97FC}"/>
          </ac:spMkLst>
        </pc:spChg>
        <pc:spChg chg="add mod">
          <ac:chgData name="Emma Davies-McIntosh (Aneurin Bevan UHB - Public Health Team)" userId="35aff740-04e7-4ee3-8a39-fd9135c8eb11" providerId="ADAL" clId="{B3733F9A-F845-42B6-9A0D-0BAEA9C38522}" dt="2023-08-29T13:58:46.142" v="719" actId="14100"/>
          <ac:spMkLst>
            <pc:docMk/>
            <pc:sldMk cId="2942897339" sldId="380"/>
            <ac:spMk id="8" creationId="{660FB8A7-B15D-F535-DB77-91C890B499F3}"/>
          </ac:spMkLst>
        </pc:spChg>
        <pc:spChg chg="add mod">
          <ac:chgData name="Emma Davies-McIntosh (Aneurin Bevan UHB - Public Health Team)" userId="35aff740-04e7-4ee3-8a39-fd9135c8eb11" providerId="ADAL" clId="{B3733F9A-F845-42B6-9A0D-0BAEA9C38522}" dt="2023-08-29T13:58:40.296" v="716" actId="1076"/>
          <ac:spMkLst>
            <pc:docMk/>
            <pc:sldMk cId="2942897339" sldId="380"/>
            <ac:spMk id="9" creationId="{A5BAE0BA-1EF0-0BAD-D6C2-5EB25FA416C1}"/>
          </ac:spMkLst>
        </pc:spChg>
        <pc:picChg chg="add mod">
          <ac:chgData name="Emma Davies-McIntosh (Aneurin Bevan UHB - Public Health Team)" userId="35aff740-04e7-4ee3-8a39-fd9135c8eb11" providerId="ADAL" clId="{B3733F9A-F845-42B6-9A0D-0BAEA9C38522}" dt="2023-08-29T13:57:37.376" v="648" actId="1076"/>
          <ac:picMkLst>
            <pc:docMk/>
            <pc:sldMk cId="2942897339" sldId="380"/>
            <ac:picMk id="4" creationId="{0193B401-5D40-61DD-9D60-4FE64A210CB1}"/>
          </ac:picMkLst>
        </pc:picChg>
        <pc:picChg chg="add mod">
          <ac:chgData name="Emma Davies-McIntosh (Aneurin Bevan UHB - Public Health Team)" userId="35aff740-04e7-4ee3-8a39-fd9135c8eb11" providerId="ADAL" clId="{B3733F9A-F845-42B6-9A0D-0BAEA9C38522}" dt="2023-08-29T13:57:44.393" v="651" actId="1076"/>
          <ac:picMkLst>
            <pc:docMk/>
            <pc:sldMk cId="2942897339" sldId="380"/>
            <ac:picMk id="7" creationId="{0FDEF0F4-FC15-9279-4ADB-740E729BB931}"/>
          </ac:picMkLst>
        </pc:picChg>
      </pc:sldChg>
      <pc:sldChg chg="addSp delSp modSp new mod">
        <pc:chgData name="Emma Davies-McIntosh (Aneurin Bevan UHB - Public Health Team)" userId="35aff740-04e7-4ee3-8a39-fd9135c8eb11" providerId="ADAL" clId="{B3733F9A-F845-42B6-9A0D-0BAEA9C38522}" dt="2023-08-29T13:52:02.494" v="542" actId="20577"/>
        <pc:sldMkLst>
          <pc:docMk/>
          <pc:sldMk cId="609975697" sldId="381"/>
        </pc:sldMkLst>
        <pc:spChg chg="del">
          <ac:chgData name="Emma Davies-McIntosh (Aneurin Bevan UHB - Public Health Team)" userId="35aff740-04e7-4ee3-8a39-fd9135c8eb11" providerId="ADAL" clId="{B3733F9A-F845-42B6-9A0D-0BAEA9C38522}" dt="2023-08-29T13:46:06.120" v="488" actId="478"/>
          <ac:spMkLst>
            <pc:docMk/>
            <pc:sldMk cId="609975697" sldId="381"/>
            <ac:spMk id="2" creationId="{2C96D46A-6D6B-D4B7-F44E-9151F3F65834}"/>
          </ac:spMkLst>
        </pc:spChg>
        <pc:spChg chg="del mod">
          <ac:chgData name="Emma Davies-McIntosh (Aneurin Bevan UHB - Public Health Team)" userId="35aff740-04e7-4ee3-8a39-fd9135c8eb11" providerId="ADAL" clId="{B3733F9A-F845-42B6-9A0D-0BAEA9C38522}" dt="2023-08-29T13:50:50.312" v="523" actId="478"/>
          <ac:spMkLst>
            <pc:docMk/>
            <pc:sldMk cId="609975697" sldId="381"/>
            <ac:spMk id="3" creationId="{2861FCF3-4EA0-A92F-8E6C-1A741C94DD5A}"/>
          </ac:spMkLst>
        </pc:spChg>
        <pc:spChg chg="add mod">
          <ac:chgData name="Emma Davies-McIntosh (Aneurin Bevan UHB - Public Health Team)" userId="35aff740-04e7-4ee3-8a39-fd9135c8eb11" providerId="ADAL" clId="{B3733F9A-F845-42B6-9A0D-0BAEA9C38522}" dt="2023-08-29T13:52:02.494" v="542" actId="20577"/>
          <ac:spMkLst>
            <pc:docMk/>
            <pc:sldMk cId="609975697" sldId="381"/>
            <ac:spMk id="4" creationId="{B80A92F8-795C-785A-D838-70639AD70A50}"/>
          </ac:spMkLst>
        </pc:spChg>
        <pc:picChg chg="add del mod">
          <ac:chgData name="Emma Davies-McIntosh (Aneurin Bevan UHB - Public Health Team)" userId="35aff740-04e7-4ee3-8a39-fd9135c8eb11" providerId="ADAL" clId="{B3733F9A-F845-42B6-9A0D-0BAEA9C38522}" dt="2023-08-29T13:51:34.835" v="530" actId="478"/>
          <ac:picMkLst>
            <pc:docMk/>
            <pc:sldMk cId="609975697" sldId="381"/>
            <ac:picMk id="6" creationId="{3C4A4E7A-160F-6FDD-385D-4641FD1F4C63}"/>
          </ac:picMkLst>
        </pc:picChg>
        <pc:picChg chg="add mod">
          <ac:chgData name="Emma Davies-McIntosh (Aneurin Bevan UHB - Public Health Team)" userId="35aff740-04e7-4ee3-8a39-fd9135c8eb11" providerId="ADAL" clId="{B3733F9A-F845-42B6-9A0D-0BAEA9C38522}" dt="2023-08-29T13:51:43.243" v="534" actId="1076"/>
          <ac:picMkLst>
            <pc:docMk/>
            <pc:sldMk cId="609975697" sldId="381"/>
            <ac:picMk id="8" creationId="{31FD2E5C-9E2B-1A2E-DB21-5E6C363C39AA}"/>
          </ac:picMkLst>
        </pc:picChg>
      </pc:sldChg>
      <pc:sldChg chg="addSp delSp modSp new mod">
        <pc:chgData name="Emma Davies-McIntosh (Aneurin Bevan UHB - Public Health Team)" userId="35aff740-04e7-4ee3-8a39-fd9135c8eb11" providerId="ADAL" clId="{B3733F9A-F845-42B6-9A0D-0BAEA9C38522}" dt="2023-08-29T13:55:40.193" v="640" actId="1076"/>
        <pc:sldMkLst>
          <pc:docMk/>
          <pc:sldMk cId="149945541" sldId="382"/>
        </pc:sldMkLst>
        <pc:spChg chg="del">
          <ac:chgData name="Emma Davies-McIntosh (Aneurin Bevan UHB - Public Health Team)" userId="35aff740-04e7-4ee3-8a39-fd9135c8eb11" providerId="ADAL" clId="{B3733F9A-F845-42B6-9A0D-0BAEA9C38522}" dt="2023-08-29T13:52:50.475" v="615" actId="478"/>
          <ac:spMkLst>
            <pc:docMk/>
            <pc:sldMk cId="149945541" sldId="382"/>
            <ac:spMk id="2" creationId="{E92D90D2-FB9C-0E36-28F5-985276792175}"/>
          </ac:spMkLst>
        </pc:spChg>
        <pc:spChg chg="mod">
          <ac:chgData name="Emma Davies-McIntosh (Aneurin Bevan UHB - Public Health Team)" userId="35aff740-04e7-4ee3-8a39-fd9135c8eb11" providerId="ADAL" clId="{B3733F9A-F845-42B6-9A0D-0BAEA9C38522}" dt="2023-08-29T13:54:44.653" v="627" actId="1076"/>
          <ac:spMkLst>
            <pc:docMk/>
            <pc:sldMk cId="149945541" sldId="382"/>
            <ac:spMk id="3" creationId="{608811E3-745E-DC68-5818-3FAC5D55D00B}"/>
          </ac:spMkLst>
        </pc:spChg>
        <pc:spChg chg="add mod">
          <ac:chgData name="Emma Davies-McIntosh (Aneurin Bevan UHB - Public Health Team)" userId="35aff740-04e7-4ee3-8a39-fd9135c8eb11" providerId="ADAL" clId="{B3733F9A-F845-42B6-9A0D-0BAEA9C38522}" dt="2023-08-29T13:52:45.152" v="614" actId="20577"/>
          <ac:spMkLst>
            <pc:docMk/>
            <pc:sldMk cId="149945541" sldId="382"/>
            <ac:spMk id="4" creationId="{11B5FB5E-DD94-D121-75CF-E9E0A52883A5}"/>
          </ac:spMkLst>
        </pc:spChg>
        <pc:picChg chg="add mod">
          <ac:chgData name="Emma Davies-McIntosh (Aneurin Bevan UHB - Public Health Team)" userId="35aff740-04e7-4ee3-8a39-fd9135c8eb11" providerId="ADAL" clId="{B3733F9A-F845-42B6-9A0D-0BAEA9C38522}" dt="2023-08-29T13:55:38.936" v="639" actId="1076"/>
          <ac:picMkLst>
            <pc:docMk/>
            <pc:sldMk cId="149945541" sldId="382"/>
            <ac:picMk id="5" creationId="{9D83CA6E-6D4A-02CA-3467-87C9CAA4D2AE}"/>
          </ac:picMkLst>
        </pc:picChg>
        <pc:picChg chg="add mod">
          <ac:chgData name="Emma Davies-McIntosh (Aneurin Bevan UHB - Public Health Team)" userId="35aff740-04e7-4ee3-8a39-fd9135c8eb11" providerId="ADAL" clId="{B3733F9A-F845-42B6-9A0D-0BAEA9C38522}" dt="2023-08-29T13:55:40.193" v="640" actId="1076"/>
          <ac:picMkLst>
            <pc:docMk/>
            <pc:sldMk cId="149945541" sldId="382"/>
            <ac:picMk id="6" creationId="{470F3910-A0C0-1E1E-C515-270F941F4931}"/>
          </ac:picMkLst>
        </pc:picChg>
        <pc:picChg chg="add mod">
          <ac:chgData name="Emma Davies-McIntosh (Aneurin Bevan UHB - Public Health Team)" userId="35aff740-04e7-4ee3-8a39-fd9135c8eb11" providerId="ADAL" clId="{B3733F9A-F845-42B6-9A0D-0BAEA9C38522}" dt="2023-08-29T13:55:36.332" v="638" actId="1076"/>
          <ac:picMkLst>
            <pc:docMk/>
            <pc:sldMk cId="149945541" sldId="382"/>
            <ac:picMk id="8" creationId="{56D59E9E-5ED7-6952-FB67-B0A670261871}"/>
          </ac:picMkLst>
        </pc:picChg>
      </pc:sldChg>
      <pc:sldChg chg="addSp delSp modSp new mod">
        <pc:chgData name="Emma Davies-McIntosh (Aneurin Bevan UHB - Public Health Team)" userId="35aff740-04e7-4ee3-8a39-fd9135c8eb11" providerId="ADAL" clId="{B3733F9A-F845-42B6-9A0D-0BAEA9C38522}" dt="2023-08-29T14:20:37.397" v="1004" actId="14100"/>
        <pc:sldMkLst>
          <pc:docMk/>
          <pc:sldMk cId="1240877040" sldId="383"/>
        </pc:sldMkLst>
        <pc:spChg chg="del">
          <ac:chgData name="Emma Davies-McIntosh (Aneurin Bevan UHB - Public Health Team)" userId="35aff740-04e7-4ee3-8a39-fd9135c8eb11" providerId="ADAL" clId="{B3733F9A-F845-42B6-9A0D-0BAEA9C38522}" dt="2023-08-29T14:20:23.740" v="974" actId="478"/>
          <ac:spMkLst>
            <pc:docMk/>
            <pc:sldMk cId="1240877040" sldId="383"/>
            <ac:spMk id="2" creationId="{32B17FB0-DF44-C1C0-2D0B-65667A3F3AE3}"/>
          </ac:spMkLst>
        </pc:spChg>
        <pc:spChg chg="mod">
          <ac:chgData name="Emma Davies-McIntosh (Aneurin Bevan UHB - Public Health Team)" userId="35aff740-04e7-4ee3-8a39-fd9135c8eb11" providerId="ADAL" clId="{B3733F9A-F845-42B6-9A0D-0BAEA9C38522}" dt="2023-08-29T14:20:37.397" v="1004" actId="14100"/>
          <ac:spMkLst>
            <pc:docMk/>
            <pc:sldMk cId="1240877040" sldId="383"/>
            <ac:spMk id="3" creationId="{DA9FEE92-9855-8386-CA0F-9996F16B91C2}"/>
          </ac:spMkLst>
        </pc:spChg>
        <pc:spChg chg="add mod">
          <ac:chgData name="Emma Davies-McIntosh (Aneurin Bevan UHB - Public Health Team)" userId="35aff740-04e7-4ee3-8a39-fd9135c8eb11" providerId="ADAL" clId="{B3733F9A-F845-42B6-9A0D-0BAEA9C38522}" dt="2023-08-29T14:20:34.060" v="1003" actId="20577"/>
          <ac:spMkLst>
            <pc:docMk/>
            <pc:sldMk cId="1240877040" sldId="383"/>
            <ac:spMk id="4" creationId="{CA87E58C-45AC-0540-6ED1-F493BDC2269B}"/>
          </ac:spMkLst>
        </pc:spChg>
      </pc:sldChg>
      <pc:sldChg chg="modSp add mod">
        <pc:chgData name="Emma Davies-McIntosh (Aneurin Bevan UHB - Public Health Team)" userId="35aff740-04e7-4ee3-8a39-fd9135c8eb11" providerId="ADAL" clId="{B3733F9A-F845-42B6-9A0D-0BAEA9C38522}" dt="2023-08-31T12:50:03.036" v="1515" actId="20577"/>
        <pc:sldMkLst>
          <pc:docMk/>
          <pc:sldMk cId="390224643" sldId="384"/>
        </pc:sldMkLst>
        <pc:spChg chg="mod">
          <ac:chgData name="Emma Davies-McIntosh (Aneurin Bevan UHB - Public Health Team)" userId="35aff740-04e7-4ee3-8a39-fd9135c8eb11" providerId="ADAL" clId="{B3733F9A-F845-42B6-9A0D-0BAEA9C38522}" dt="2023-08-31T12:50:03.036" v="1515" actId="20577"/>
          <ac:spMkLst>
            <pc:docMk/>
            <pc:sldMk cId="390224643" sldId="384"/>
            <ac:spMk id="3" creationId="{6E066AA7-54DA-33F3-4992-732A70DA545E}"/>
          </ac:spMkLst>
        </pc:spChg>
      </pc:sldChg>
      <pc:sldChg chg="addSp delSp modSp new del mod">
        <pc:chgData name="Emma Davies-McIntosh (Aneurin Bevan UHB - Public Health Team)" userId="35aff740-04e7-4ee3-8a39-fd9135c8eb11" providerId="ADAL" clId="{B3733F9A-F845-42B6-9A0D-0BAEA9C38522}" dt="2023-08-31T12:50:20.906" v="1516" actId="2696"/>
        <pc:sldMkLst>
          <pc:docMk/>
          <pc:sldMk cId="1894795668" sldId="385"/>
        </pc:sldMkLst>
        <pc:spChg chg="del">
          <ac:chgData name="Emma Davies-McIntosh (Aneurin Bevan UHB - Public Health Team)" userId="35aff740-04e7-4ee3-8a39-fd9135c8eb11" providerId="ADAL" clId="{B3733F9A-F845-42B6-9A0D-0BAEA9C38522}" dt="2023-08-31T12:47:33.010" v="1383" actId="478"/>
          <ac:spMkLst>
            <pc:docMk/>
            <pc:sldMk cId="1894795668" sldId="385"/>
            <ac:spMk id="2" creationId="{A22D71C6-86AF-653B-6035-048A5B2EE992}"/>
          </ac:spMkLst>
        </pc:spChg>
        <pc:spChg chg="mod">
          <ac:chgData name="Emma Davies-McIntosh (Aneurin Bevan UHB - Public Health Team)" userId="35aff740-04e7-4ee3-8a39-fd9135c8eb11" providerId="ADAL" clId="{B3733F9A-F845-42B6-9A0D-0BAEA9C38522}" dt="2023-08-31T12:49:06.878" v="1460" actId="21"/>
          <ac:spMkLst>
            <pc:docMk/>
            <pc:sldMk cId="1894795668" sldId="385"/>
            <ac:spMk id="3" creationId="{5007B1B6-45EF-2E3D-C26F-2E5A7F543D63}"/>
          </ac:spMkLst>
        </pc:spChg>
        <pc:spChg chg="add mod">
          <ac:chgData name="Emma Davies-McIntosh (Aneurin Bevan UHB - Public Health Team)" userId="35aff740-04e7-4ee3-8a39-fd9135c8eb11" providerId="ADAL" clId="{B3733F9A-F845-42B6-9A0D-0BAEA9C38522}" dt="2023-08-31T12:47:40.282" v="1385"/>
          <ac:spMkLst>
            <pc:docMk/>
            <pc:sldMk cId="1894795668" sldId="385"/>
            <ac:spMk id="4" creationId="{FF4D9B72-EF36-5B0B-31A5-2F893EA1E2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E96D5-04DE-4A5B-8EB1-394C03C2BF2A}"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7722B-8682-416E-BC65-DE1B49A00BFF}" type="slidenum">
              <a:rPr lang="en-GB" smtClean="0"/>
              <a:t>‹#›</a:t>
            </a:fld>
            <a:endParaRPr lang="en-GB"/>
          </a:p>
        </p:txBody>
      </p:sp>
    </p:spTree>
    <p:extLst>
      <p:ext uri="{BB962C8B-B14F-4D97-AF65-F5344CB8AC3E}">
        <p14:creationId xmlns:p14="http://schemas.microsoft.com/office/powerpoint/2010/main" val="207560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negieuktrust.org.uk/publications/place-kindness-combating-loneliness-building-stronger-communit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The Place of Kindness: Combating loneliness and building stronger communities - Carnegie UK Trust</a:t>
            </a:r>
            <a:endParaRPr lang="en-GB" dirty="0"/>
          </a:p>
        </p:txBody>
      </p:sp>
      <p:sp>
        <p:nvSpPr>
          <p:cNvPr id="4" name="Slide Number Placeholder 3"/>
          <p:cNvSpPr>
            <a:spLocks noGrp="1"/>
          </p:cNvSpPr>
          <p:nvPr>
            <p:ph type="sldNum" sz="quarter" idx="5"/>
          </p:nvPr>
        </p:nvSpPr>
        <p:spPr/>
        <p:txBody>
          <a:bodyPr/>
          <a:lstStyle/>
          <a:p>
            <a:fld id="{0607722B-8682-416E-BC65-DE1B49A00BFF}" type="slidenum">
              <a:rPr lang="en-GB" smtClean="0"/>
              <a:t>4</a:t>
            </a:fld>
            <a:endParaRPr lang="en-GB"/>
          </a:p>
        </p:txBody>
      </p:sp>
    </p:spTree>
    <p:extLst>
      <p:ext uri="{BB962C8B-B14F-4D97-AF65-F5344CB8AC3E}">
        <p14:creationId xmlns:p14="http://schemas.microsoft.com/office/powerpoint/2010/main" val="96517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07722B-8682-416E-BC65-DE1B49A00BFF}" type="slidenum">
              <a:rPr lang="en-GB" smtClean="0"/>
              <a:t>9</a:t>
            </a:fld>
            <a:endParaRPr lang="en-GB"/>
          </a:p>
        </p:txBody>
      </p:sp>
    </p:spTree>
    <p:extLst>
      <p:ext uri="{BB962C8B-B14F-4D97-AF65-F5344CB8AC3E}">
        <p14:creationId xmlns:p14="http://schemas.microsoft.com/office/powerpoint/2010/main" val="214209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D313-60FC-DD5C-4760-70D6F3BAE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7B1A3D-8164-D016-8C59-3D9CFAAAF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839E4A-AD77-FC97-6C19-7117FA371891}"/>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5" name="Footer Placeholder 4">
            <a:extLst>
              <a:ext uri="{FF2B5EF4-FFF2-40B4-BE49-F238E27FC236}">
                <a16:creationId xmlns:a16="http://schemas.microsoft.com/office/drawing/2014/main" id="{8241BC31-F613-0800-F561-9B33FD4296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7AC13D-F04C-2F4C-3A74-52B3EC509685}"/>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317156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7667-E5B8-7466-FAB6-EB4242B65C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90A0C3-67CB-2D36-56FB-825DFBE6EE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2AB76D-B9D8-14AD-392C-900F55B78372}"/>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5" name="Footer Placeholder 4">
            <a:extLst>
              <a:ext uri="{FF2B5EF4-FFF2-40B4-BE49-F238E27FC236}">
                <a16:creationId xmlns:a16="http://schemas.microsoft.com/office/drawing/2014/main" id="{ADB37B58-13D5-FE17-E1EE-BD2E29AEF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027B8F-BB06-D5E0-61D4-DF3417D070D7}"/>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275691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5FDC4-B76F-84F6-8986-8829FF65B9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23FADB-9319-0568-BD8F-849E6C372E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BA10D-F6F1-E0C7-64CE-EA9418F4801E}"/>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5" name="Footer Placeholder 4">
            <a:extLst>
              <a:ext uri="{FF2B5EF4-FFF2-40B4-BE49-F238E27FC236}">
                <a16:creationId xmlns:a16="http://schemas.microsoft.com/office/drawing/2014/main" id="{E6FED2ED-9983-D555-AA19-4EB112BB56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8EB5D9-3149-0634-8AB9-B71B535232BE}"/>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286524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D8EB-EE9D-E4B6-52F0-AC5BCB95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2D798E-537A-1DE8-A7AD-547B67661B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FA3343-DDA2-3DD3-906C-0D1F8DC80124}"/>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5" name="Footer Placeholder 4">
            <a:extLst>
              <a:ext uri="{FF2B5EF4-FFF2-40B4-BE49-F238E27FC236}">
                <a16:creationId xmlns:a16="http://schemas.microsoft.com/office/drawing/2014/main" id="{B29CF9FA-2905-3D40-1A48-7A9DBD5A21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EBD7A-44B9-732D-4656-8FACE0B3CEFF}"/>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409239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76EF-9DBA-D8D6-EAC4-D9BD7B3D2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157276-385D-530A-5ABD-7BAEFB760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2E0418-6A51-C815-BFD5-C4344BD546B4}"/>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5" name="Footer Placeholder 4">
            <a:extLst>
              <a:ext uri="{FF2B5EF4-FFF2-40B4-BE49-F238E27FC236}">
                <a16:creationId xmlns:a16="http://schemas.microsoft.com/office/drawing/2014/main" id="{68B580A0-E71E-2633-FB40-AF7769245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0FA1F-F753-AE77-FEBB-A3B4EB3F9A5E}"/>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419960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F891-5375-23F3-1284-3CF1E99312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507EA6-DCBE-AEBE-F3D9-9BF124D7B6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17F360-9892-C635-C075-0FBF57906C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5777AA-6D43-1A48-B81D-63353957389C}"/>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6" name="Footer Placeholder 5">
            <a:extLst>
              <a:ext uri="{FF2B5EF4-FFF2-40B4-BE49-F238E27FC236}">
                <a16:creationId xmlns:a16="http://schemas.microsoft.com/office/drawing/2014/main" id="{BE7C15D6-3AD0-2F3A-5CB9-80BF73C83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51AE96-F779-BDCC-EEC9-779DE4882B52}"/>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417268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7515-523C-D0ED-8BE2-E2E92445D5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46F5F9-130F-F39C-4CF3-90AAC906D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9E0B59-0574-7E38-A7A6-C0D5DE5D02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675D31-0A22-5C52-3A0D-F957F5019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E4A0C0-3352-6E11-9E67-888ECF155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932567-53BC-15BB-63FC-F482F850AF25}"/>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8" name="Footer Placeholder 7">
            <a:extLst>
              <a:ext uri="{FF2B5EF4-FFF2-40B4-BE49-F238E27FC236}">
                <a16:creationId xmlns:a16="http://schemas.microsoft.com/office/drawing/2014/main" id="{1D9103DC-9A91-6411-A26B-C3440D2256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365C8D-4229-5FCD-F817-462A63990504}"/>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250325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1E2F-1DDA-FBFF-2FAB-8E8F935933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CC7173-492D-908F-3472-42A594F68A06}"/>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4" name="Footer Placeholder 3">
            <a:extLst>
              <a:ext uri="{FF2B5EF4-FFF2-40B4-BE49-F238E27FC236}">
                <a16:creationId xmlns:a16="http://schemas.microsoft.com/office/drawing/2014/main" id="{C8D87F14-6DEE-ADBE-C94B-BD46A622C1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EF228B-40A7-120A-AA3E-8E7A3E646251}"/>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376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FC4D97-D04E-5C7E-78F5-BB2D9A1D5DC4}"/>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3" name="Footer Placeholder 2">
            <a:extLst>
              <a:ext uri="{FF2B5EF4-FFF2-40B4-BE49-F238E27FC236}">
                <a16:creationId xmlns:a16="http://schemas.microsoft.com/office/drawing/2014/main" id="{6E8A029C-DAD7-F45D-CA85-54165C0D4F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2973F9-2549-CEF8-999A-3299110B388B}"/>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153802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B571-85AA-D7B3-FD10-6B019AF60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81A9CA-DA72-35ED-FD63-731446DB4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F8447C-B7E0-208C-F402-0F4AA6A05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0F430-9FDE-9943-5B6B-BB2A354E7C40}"/>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6" name="Footer Placeholder 5">
            <a:extLst>
              <a:ext uri="{FF2B5EF4-FFF2-40B4-BE49-F238E27FC236}">
                <a16:creationId xmlns:a16="http://schemas.microsoft.com/office/drawing/2014/main" id="{FBB5B8C1-A421-E6A1-92F9-4AF061C19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D5C78C-AA71-5A7C-5291-89B69F532662}"/>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338347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27FA-CCB8-9BE6-0ED2-0CF32A748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7F5918-F3EB-4AD4-439B-27C624A9BE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7A9D2B-5AA4-1E81-F970-0BE117B3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F264E-E4B3-7FD2-6D30-0717C9059AFD}"/>
              </a:ext>
            </a:extLst>
          </p:cNvPr>
          <p:cNvSpPr>
            <a:spLocks noGrp="1"/>
          </p:cNvSpPr>
          <p:nvPr>
            <p:ph type="dt" sz="half" idx="10"/>
          </p:nvPr>
        </p:nvSpPr>
        <p:spPr/>
        <p:txBody>
          <a:bodyPr/>
          <a:lstStyle/>
          <a:p>
            <a:fld id="{F370BE40-B1F0-41E5-BE93-8C6C7A4DBFD2}" type="datetimeFigureOut">
              <a:rPr lang="en-GB" smtClean="0"/>
              <a:t>31/08/2023</a:t>
            </a:fld>
            <a:endParaRPr lang="en-GB"/>
          </a:p>
        </p:txBody>
      </p:sp>
      <p:sp>
        <p:nvSpPr>
          <p:cNvPr id="6" name="Footer Placeholder 5">
            <a:extLst>
              <a:ext uri="{FF2B5EF4-FFF2-40B4-BE49-F238E27FC236}">
                <a16:creationId xmlns:a16="http://schemas.microsoft.com/office/drawing/2014/main" id="{C34222FC-E254-28E4-9A2F-4568FE42C9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FD7487-A5A9-E95A-EA64-F69309E983B5}"/>
              </a:ext>
            </a:extLst>
          </p:cNvPr>
          <p:cNvSpPr>
            <a:spLocks noGrp="1"/>
          </p:cNvSpPr>
          <p:nvPr>
            <p:ph type="sldNum" sz="quarter" idx="12"/>
          </p:nvPr>
        </p:nvSpPr>
        <p:spPr/>
        <p:txBody>
          <a:bodyPr/>
          <a:lstStyle/>
          <a:p>
            <a:fld id="{05D212CB-595A-474E-B10B-B8B262DC8EFE}" type="slidenum">
              <a:rPr lang="en-GB" smtClean="0"/>
              <a:t>‹#›</a:t>
            </a:fld>
            <a:endParaRPr lang="en-GB"/>
          </a:p>
        </p:txBody>
      </p:sp>
    </p:spTree>
    <p:extLst>
      <p:ext uri="{BB962C8B-B14F-4D97-AF65-F5344CB8AC3E}">
        <p14:creationId xmlns:p14="http://schemas.microsoft.com/office/powerpoint/2010/main" val="111755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048FA-4B4E-218D-EBE2-D4A250E17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E380D6-9EE0-3DEB-C94D-E704DB928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BDF50B-35A6-2E98-E8D8-3539CD160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0BE40-B1F0-41E5-BE93-8C6C7A4DBFD2}" type="datetimeFigureOut">
              <a:rPr lang="en-GB" smtClean="0"/>
              <a:t>31/08/2023</a:t>
            </a:fld>
            <a:endParaRPr lang="en-GB"/>
          </a:p>
        </p:txBody>
      </p:sp>
      <p:sp>
        <p:nvSpPr>
          <p:cNvPr id="5" name="Footer Placeholder 4">
            <a:extLst>
              <a:ext uri="{FF2B5EF4-FFF2-40B4-BE49-F238E27FC236}">
                <a16:creationId xmlns:a16="http://schemas.microsoft.com/office/drawing/2014/main" id="{FA67F6D2-4DF8-298F-A419-E1428DE1A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A7763B-B529-27F4-DA5F-7B0C47CFD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212CB-595A-474E-B10B-B8B262DC8EFE}" type="slidenum">
              <a:rPr lang="en-GB" smtClean="0"/>
              <a:t>‹#›</a:t>
            </a:fld>
            <a:endParaRPr lang="en-GB"/>
          </a:p>
        </p:txBody>
      </p:sp>
    </p:spTree>
    <p:extLst>
      <p:ext uri="{BB962C8B-B14F-4D97-AF65-F5344CB8AC3E}">
        <p14:creationId xmlns:p14="http://schemas.microsoft.com/office/powerpoint/2010/main" val="2949892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newscientist.com/article/mg21829160-400-when-disaster-strikes-its-survival-of-the-sociable/" TargetMode="External"/><Relationship Id="rId2" Type="http://schemas.openxmlformats.org/officeDocument/2006/relationships/hyperlink" Target="https://labordoc.ilo.org/discovery/fulldisplay?vid=41ILO_INST:41ILO_V1&amp;docid=alma993769003402676&amp;context=L&amp;adaptor=Local%20Search%20Engin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theguardian.com/commentisfree/2018/feb/21/town-cure-illness-community-frome-somerset-isolation" TargetMode="External"/><Relationship Id="rId4" Type="http://schemas.openxmlformats.org/officeDocument/2006/relationships/hyperlink" Target="https://pubmed.ncbi.nlm.nih.gov/2354881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journals.sagepub.com/doi/pdf/10.1177/1757913912453669?casa_token=iEcHfF0M1moAAAAA:lBJd6ePqqbRJ-vFqpDPhsQb9vEV5VvoLf7iGkrv5qVfupjpNH1xgYIILesk-ndiu2SmkiYyYpU3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862170-D7DF-CFDB-F3AC-B081206F7D77}"/>
              </a:ext>
            </a:extLst>
          </p:cNvPr>
          <p:cNvPicPr>
            <a:picLocks noChangeAspect="1"/>
          </p:cNvPicPr>
          <p:nvPr/>
        </p:nvPicPr>
        <p:blipFill>
          <a:blip r:embed="rId2"/>
          <a:stretch>
            <a:fillRect/>
          </a:stretch>
        </p:blipFill>
        <p:spPr>
          <a:xfrm>
            <a:off x="-1" y="14468"/>
            <a:ext cx="12191999" cy="5243332"/>
          </a:xfrm>
          <a:prstGeom prst="rect">
            <a:avLst/>
          </a:prstGeom>
        </p:spPr>
      </p:pic>
      <p:sp>
        <p:nvSpPr>
          <p:cNvPr id="2" name="Title 1">
            <a:extLst>
              <a:ext uri="{FF2B5EF4-FFF2-40B4-BE49-F238E27FC236}">
                <a16:creationId xmlns:a16="http://schemas.microsoft.com/office/drawing/2014/main" id="{AEA2C769-0921-26D1-A551-8A2FA978A2E0}"/>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Healthy Blaenavon</a:t>
            </a:r>
          </a:p>
        </p:txBody>
      </p:sp>
      <p:sp>
        <p:nvSpPr>
          <p:cNvPr id="3" name="Subtitle 2">
            <a:extLst>
              <a:ext uri="{FF2B5EF4-FFF2-40B4-BE49-F238E27FC236}">
                <a16:creationId xmlns:a16="http://schemas.microsoft.com/office/drawing/2014/main" id="{EA4F3819-9454-433F-FFFB-47E04111B846}"/>
              </a:ext>
            </a:extLst>
          </p:cNvPr>
          <p:cNvSpPr>
            <a:spLocks noGrp="1"/>
          </p:cNvSpPr>
          <p:nvPr>
            <p:ph type="subTitle" idx="1"/>
          </p:nvPr>
        </p:nvSpPr>
        <p:spPr/>
        <p:txBody>
          <a:bodyPr/>
          <a:lstStyle/>
          <a:p>
            <a:r>
              <a:rPr lang="en-GB" dirty="0">
                <a:latin typeface="Arial" panose="020B0604020202020204" pitchFamily="34" charset="0"/>
                <a:cs typeface="Arial" panose="020B0604020202020204" pitchFamily="34" charset="0"/>
              </a:rPr>
              <a:t>Be a Good Neighbour, be a Wellbeing Friend</a:t>
            </a:r>
          </a:p>
        </p:txBody>
      </p:sp>
      <p:pic>
        <p:nvPicPr>
          <p:cNvPr id="6" name="Picture 5" descr="A logo with a handshake&#10;&#10;Description automatically generated">
            <a:extLst>
              <a:ext uri="{FF2B5EF4-FFF2-40B4-BE49-F238E27FC236}">
                <a16:creationId xmlns:a16="http://schemas.microsoft.com/office/drawing/2014/main" id="{67DD34C7-896E-B40C-07B0-D16E34BF9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797" y="5349875"/>
            <a:ext cx="1601363" cy="1260203"/>
          </a:xfrm>
          <a:prstGeom prst="rect">
            <a:avLst/>
          </a:prstGeom>
        </p:spPr>
      </p:pic>
      <p:pic>
        <p:nvPicPr>
          <p:cNvPr id="8" name="Picture 7" descr="A logo with hands holding a heart&#10;&#10;Description automatically generated">
            <a:extLst>
              <a:ext uri="{FF2B5EF4-FFF2-40B4-BE49-F238E27FC236}">
                <a16:creationId xmlns:a16="http://schemas.microsoft.com/office/drawing/2014/main" id="{C5046669-1203-4C2C-20DC-04DAABE11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5160" y="5179876"/>
            <a:ext cx="2840181" cy="1600200"/>
          </a:xfrm>
          <a:prstGeom prst="rect">
            <a:avLst/>
          </a:prstGeom>
        </p:spPr>
      </p:pic>
    </p:spTree>
    <p:extLst>
      <p:ext uri="{BB962C8B-B14F-4D97-AF65-F5344CB8AC3E}">
        <p14:creationId xmlns:p14="http://schemas.microsoft.com/office/powerpoint/2010/main" val="229598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1FC06B13-15E2-4952-7CDC-FDF63EAFAA35}"/>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Evidence for building social capital</a:t>
            </a:r>
          </a:p>
        </p:txBody>
      </p:sp>
      <p:sp>
        <p:nvSpPr>
          <p:cNvPr id="7" name="TextBox 6">
            <a:extLst>
              <a:ext uri="{FF2B5EF4-FFF2-40B4-BE49-F238E27FC236}">
                <a16:creationId xmlns:a16="http://schemas.microsoft.com/office/drawing/2014/main" id="{0255FE61-F073-E423-FEEB-6E89CD35580C}"/>
              </a:ext>
            </a:extLst>
          </p:cNvPr>
          <p:cNvSpPr txBox="1"/>
          <p:nvPr/>
        </p:nvSpPr>
        <p:spPr>
          <a:xfrm>
            <a:off x="740780" y="957145"/>
            <a:ext cx="4803493"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“4 x more likely to find work through friends than through Job Centre”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2"/>
              </a:rPr>
              <a:t>Labour Market Participation : The Influence of Social Capital - International Labour Organization (ilo.org)</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D24EA74-35D5-01A4-BA25-C38FD2FB2118}"/>
              </a:ext>
            </a:extLst>
          </p:cNvPr>
          <p:cNvSpPr txBox="1"/>
          <p:nvPr/>
        </p:nvSpPr>
        <p:spPr>
          <a:xfrm>
            <a:off x="7106677" y="1005918"/>
            <a:ext cx="4076571"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“Stronger neighbourhoods have significantly less crime”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3"/>
              </a:rPr>
              <a:t>When disaster strikes, it's survival of the sociable | New Scientist</a:t>
            </a:r>
            <a:endParaRPr lang="en-GB"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8A80AD0-90B8-7C01-C778-21C20FD7A9A9}"/>
              </a:ext>
            </a:extLst>
          </p:cNvPr>
          <p:cNvSpPr txBox="1"/>
          <p:nvPr/>
        </p:nvSpPr>
        <p:spPr>
          <a:xfrm>
            <a:off x="646076" y="3203914"/>
            <a:ext cx="4597256"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“Living in a supportive community increases our chance of good health by 27%”</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4"/>
              </a:rPr>
              <a:t>A meta-analysis of social capital and health: a case for needed research - PubMed (nih.gov)</a:t>
            </a:r>
            <a:endParaRPr lang="en-GB"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02E6F3D-573E-C4C8-A2B7-AF068718C264}"/>
              </a:ext>
            </a:extLst>
          </p:cNvPr>
          <p:cNvSpPr txBox="1"/>
          <p:nvPr/>
        </p:nvSpPr>
        <p:spPr>
          <a:xfrm>
            <a:off x="7106677" y="2934074"/>
            <a:ext cx="4224939"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“Across the whole of Somerset emergency hospital admissions rose by 29% during the three years of the study. In Frome (the site of the project to combat isolation) they fell by 17%”</a:t>
            </a:r>
          </a:p>
          <a:p>
            <a:r>
              <a:rPr lang="en-GB" sz="2000" dirty="0">
                <a:latin typeface="Arial" panose="020B0604020202020204" pitchFamily="34" charset="0"/>
                <a:cs typeface="Arial" panose="020B0604020202020204" pitchFamily="34" charset="0"/>
                <a:hlinkClick r:id="rId5"/>
              </a:rPr>
              <a:t>The town that’s found a potent cure for illness – community | George Monbiot | The Guardian</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79E4DA3-4428-EDB1-D0EE-0E5BF8FDA3FD}"/>
              </a:ext>
            </a:extLst>
          </p:cNvPr>
          <p:cNvPicPr>
            <a:picLocks noChangeAspect="1"/>
          </p:cNvPicPr>
          <p:nvPr/>
        </p:nvPicPr>
        <p:blipFill>
          <a:blip r:embed="rId6"/>
          <a:stretch>
            <a:fillRect/>
          </a:stretch>
        </p:blipFill>
        <p:spPr>
          <a:xfrm>
            <a:off x="1" y="5834332"/>
            <a:ext cx="12191999" cy="1023668"/>
          </a:xfrm>
          <a:prstGeom prst="rect">
            <a:avLst/>
          </a:prstGeom>
        </p:spPr>
      </p:pic>
    </p:spTree>
    <p:extLst>
      <p:ext uri="{BB962C8B-B14F-4D97-AF65-F5344CB8AC3E}">
        <p14:creationId xmlns:p14="http://schemas.microsoft.com/office/powerpoint/2010/main" val="264013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44080-E736-558E-3C8F-34D512CC17A7}"/>
              </a:ext>
            </a:extLst>
          </p:cNvPr>
          <p:cNvSpPr>
            <a:spLocks noGrp="1"/>
          </p:cNvSpPr>
          <p:nvPr>
            <p:ph idx="1"/>
          </p:nvPr>
        </p:nvSpPr>
        <p:spPr>
          <a:xfrm>
            <a:off x="838200" y="872037"/>
            <a:ext cx="10515600" cy="3882843"/>
          </a:xfrm>
        </p:spPr>
        <p:txBody>
          <a:bodyPr>
            <a:normAutofit lnSpcReduction="10000"/>
          </a:bodyPr>
          <a:lstStyle/>
          <a:p>
            <a:pPr marL="0" indent="0">
              <a:buNone/>
            </a:pPr>
            <a:endParaRPr lang="en-GB" dirty="0"/>
          </a:p>
          <a:p>
            <a:r>
              <a:rPr lang="en-GB" dirty="0"/>
              <a:t>The IWN Programme Team will review the Wellbeing Friends initiative across Gwent, explore the evidence base and develop some key principles for the model. </a:t>
            </a:r>
          </a:p>
          <a:p>
            <a:r>
              <a:rPr lang="en-GB" dirty="0"/>
              <a:t>Blaenavon will need local facilitation of this, but the IWN Community Involvement Officer can support with establishing a scheme or an initiative to promote kindness across the community</a:t>
            </a:r>
          </a:p>
          <a:p>
            <a:pPr marL="0" indent="0">
              <a:buNone/>
            </a:pPr>
            <a:endParaRPr lang="en-GB" dirty="0"/>
          </a:p>
          <a:p>
            <a:pPr marL="0" indent="0" algn="ctr">
              <a:buNone/>
            </a:pPr>
            <a:r>
              <a:rPr lang="en-GB" b="1" dirty="0"/>
              <a:t>What will other partners do?</a:t>
            </a:r>
          </a:p>
        </p:txBody>
      </p:sp>
      <p:sp>
        <p:nvSpPr>
          <p:cNvPr id="4" name="TextBox 3">
            <a:extLst>
              <a:ext uri="{FF2B5EF4-FFF2-40B4-BE49-F238E27FC236}">
                <a16:creationId xmlns:a16="http://schemas.microsoft.com/office/drawing/2014/main" id="{B78E7E75-9D35-1647-8225-5EACB8B506D6}"/>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Commitments: What will we do?</a:t>
            </a:r>
          </a:p>
        </p:txBody>
      </p:sp>
    </p:spTree>
    <p:extLst>
      <p:ext uri="{BB962C8B-B14F-4D97-AF65-F5344CB8AC3E}">
        <p14:creationId xmlns:p14="http://schemas.microsoft.com/office/powerpoint/2010/main" val="29035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FEE92-9855-8386-CA0F-9996F16B91C2}"/>
              </a:ext>
            </a:extLst>
          </p:cNvPr>
          <p:cNvSpPr>
            <a:spLocks noGrp="1"/>
          </p:cNvSpPr>
          <p:nvPr>
            <p:ph idx="1"/>
          </p:nvPr>
        </p:nvSpPr>
        <p:spPr>
          <a:xfrm>
            <a:off x="838200" y="849086"/>
            <a:ext cx="10515600" cy="5327877"/>
          </a:xfrm>
        </p:spPr>
        <p:txBody>
          <a:bodyPr/>
          <a:lstStyle/>
          <a:p>
            <a:endParaRPr lang="en-GB" dirty="0"/>
          </a:p>
        </p:txBody>
      </p:sp>
      <p:sp>
        <p:nvSpPr>
          <p:cNvPr id="4" name="TextBox 3">
            <a:extLst>
              <a:ext uri="{FF2B5EF4-FFF2-40B4-BE49-F238E27FC236}">
                <a16:creationId xmlns:a16="http://schemas.microsoft.com/office/drawing/2014/main" id="{CA87E58C-45AC-0540-6ED1-F493BDC2269B}"/>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How will we measure success?</a:t>
            </a:r>
          </a:p>
        </p:txBody>
      </p:sp>
    </p:spTree>
    <p:extLst>
      <p:ext uri="{BB962C8B-B14F-4D97-AF65-F5344CB8AC3E}">
        <p14:creationId xmlns:p14="http://schemas.microsoft.com/office/powerpoint/2010/main" val="124087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66AA7-54DA-33F3-4992-732A70DA545E}"/>
              </a:ext>
            </a:extLst>
          </p:cNvPr>
          <p:cNvSpPr>
            <a:spLocks noGrp="1"/>
          </p:cNvSpPr>
          <p:nvPr>
            <p:ph idx="1"/>
          </p:nvPr>
        </p:nvSpPr>
        <p:spPr>
          <a:xfrm>
            <a:off x="838200" y="832846"/>
            <a:ext cx="10515600" cy="5476513"/>
          </a:xfrm>
        </p:spPr>
        <p:txBody>
          <a:bodyPr>
            <a:normAutofit lnSpcReduction="10000"/>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Arial" panose="020B0604020202020204" pitchFamily="34" charset="0"/>
              </a:rPr>
              <a:t>My husband suffered a stroke a few years ago and was in RGH for 2 weeks.  Gareth Davies, </a:t>
            </a:r>
            <a:r>
              <a:rPr lang="en-GB" sz="2000" dirty="0" err="1">
                <a:effectLst/>
                <a:latin typeface="Arial" panose="020B0604020202020204" pitchFamily="34" charset="0"/>
                <a:ea typeface="Calibri" panose="020F0502020204030204" pitchFamily="34" charset="0"/>
                <a:cs typeface="Arial" panose="020B0604020202020204" pitchFamily="34" charset="0"/>
              </a:rPr>
              <a:t>Bedelia</a:t>
            </a:r>
            <a:r>
              <a:rPr lang="en-GB" sz="2000" dirty="0">
                <a:effectLst/>
                <a:latin typeface="Arial" panose="020B0604020202020204" pitchFamily="34" charset="0"/>
                <a:ea typeface="Calibri" panose="020F0502020204030204" pitchFamily="34" charset="0"/>
                <a:cs typeface="Arial" panose="020B0604020202020204" pitchFamily="34" charset="0"/>
              </a:rPr>
              <a:t> Dando, Maria Huish- Blount, Edi </a:t>
            </a:r>
            <a:r>
              <a:rPr lang="en-GB" sz="2000" dirty="0" err="1">
                <a:effectLst/>
                <a:latin typeface="Arial" panose="020B0604020202020204" pitchFamily="34" charset="0"/>
                <a:ea typeface="Calibri" panose="020F0502020204030204" pitchFamily="34" charset="0"/>
                <a:cs typeface="Arial" panose="020B0604020202020204" pitchFamily="34" charset="0"/>
              </a:rPr>
              <a:t>Aldaya</a:t>
            </a:r>
            <a:r>
              <a:rPr lang="en-GB" sz="2000" dirty="0">
                <a:effectLst/>
                <a:latin typeface="Arial" panose="020B0604020202020204" pitchFamily="34" charset="0"/>
                <a:ea typeface="Calibri" panose="020F0502020204030204" pitchFamily="34" charset="0"/>
                <a:cs typeface="Arial" panose="020B0604020202020204" pitchFamily="34" charset="0"/>
              </a:rPr>
              <a:t> and Laura Bray each offered, unbidden, to take me to the hospital to visit Gary. Their selfless, kind, and compassionate help meant I was able to visit him every day after work and on weekends. Laura looked after our 12-year-old son, John Eli for the first several days when Gary was in resus and the HDU and Edi provided lifts to the Heath for the various follow-up appointments. I will be forever grateful for the support we received from our community and these extraordinarily special people. (Pattie Jenkins)</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Arial" panose="020B0604020202020204" pitchFamily="34" charset="0"/>
              </a:rPr>
              <a:t>Last November our beloved family pet chihuahua, Toto, was savaged and killed by another neighbours’ dog. My next-door neighbours </a:t>
            </a:r>
            <a:r>
              <a:rPr lang="en-GB" sz="2000" dirty="0" err="1">
                <a:effectLst/>
                <a:latin typeface="Arial" panose="020B0604020202020204" pitchFamily="34" charset="0"/>
                <a:ea typeface="Calibri" panose="020F0502020204030204" pitchFamily="34" charset="0"/>
                <a:cs typeface="Arial" panose="020B0604020202020204" pitchFamily="34" charset="0"/>
              </a:rPr>
              <a:t>Caal</a:t>
            </a:r>
            <a:r>
              <a:rPr lang="en-GB" sz="2000" dirty="0">
                <a:effectLst/>
                <a:latin typeface="Arial" panose="020B0604020202020204" pitchFamily="34" charset="0"/>
                <a:ea typeface="Calibri" panose="020F0502020204030204" pitchFamily="34" charset="0"/>
                <a:cs typeface="Arial" panose="020B0604020202020204" pitchFamily="34" charset="0"/>
              </a:rPr>
              <a:t> and Claire-Louise </a:t>
            </a:r>
            <a:r>
              <a:rPr lang="en-GB" sz="2000" dirty="0" err="1">
                <a:effectLst/>
                <a:latin typeface="Arial" panose="020B0604020202020204" pitchFamily="34" charset="0"/>
                <a:ea typeface="Calibri" panose="020F0502020204030204" pitchFamily="34" charset="0"/>
                <a:cs typeface="Arial" panose="020B0604020202020204" pitchFamily="34" charset="0"/>
              </a:rPr>
              <a:t>Mattravers</a:t>
            </a:r>
            <a:r>
              <a:rPr lang="en-GB" sz="2000" dirty="0">
                <a:effectLst/>
                <a:latin typeface="Arial" panose="020B0604020202020204" pitchFamily="34" charset="0"/>
                <a:ea typeface="Calibri" panose="020F0502020204030204" pitchFamily="34" charset="0"/>
                <a:cs typeface="Arial" panose="020B0604020202020204" pitchFamily="34" charset="0"/>
              </a:rPr>
              <a:t> and were incredible. Claire-Louise was with him as he died, she called me and stayed with me until Lyndsey Harris came. Lyndsey rang the vets and sorted everything out as I was too distressed to function. The following week </a:t>
            </a:r>
            <a:r>
              <a:rPr lang="en-GB" sz="2000" dirty="0" err="1">
                <a:effectLst/>
                <a:latin typeface="Arial" panose="020B0604020202020204" pitchFamily="34" charset="0"/>
                <a:ea typeface="Calibri" panose="020F0502020204030204" pitchFamily="34" charset="0"/>
                <a:cs typeface="Arial" panose="020B0604020202020204" pitchFamily="34" charset="0"/>
              </a:rPr>
              <a:t>Caal</a:t>
            </a:r>
            <a:r>
              <a:rPr lang="en-GB" sz="2000" dirty="0">
                <a:effectLst/>
                <a:latin typeface="Arial" panose="020B0604020202020204" pitchFamily="34" charset="0"/>
                <a:ea typeface="Calibri" panose="020F0502020204030204" pitchFamily="34" charset="0"/>
                <a:cs typeface="Arial" panose="020B0604020202020204" pitchFamily="34" charset="0"/>
              </a:rPr>
              <a:t> sorted out a new gate, </a:t>
            </a:r>
            <a:r>
              <a:rPr lang="en-GB" sz="2000" dirty="0">
                <a:latin typeface="Arial" panose="020B0604020202020204" pitchFamily="34" charset="0"/>
                <a:ea typeface="Calibri" panose="020F0502020204030204" pitchFamily="34" charset="0"/>
                <a:cs typeface="Arial" panose="020B0604020202020204" pitchFamily="34" charset="0"/>
              </a:rPr>
              <a:t>Matt Meredith</a:t>
            </a:r>
            <a:r>
              <a:rPr lang="en-GB" sz="2000" dirty="0">
                <a:effectLst/>
                <a:latin typeface="Arial" panose="020B0604020202020204" pitchFamily="34" charset="0"/>
                <a:ea typeface="Calibri" panose="020F0502020204030204" pitchFamily="34" charset="0"/>
                <a:cs typeface="Arial" panose="020B0604020202020204" pitchFamily="34" charset="0"/>
              </a:rPr>
              <a:t> made and fitted it, as the other had been ripped apart by the dogs getting into my garden. These people will never realise how grateful we are as a family. All of these acts were done with no hesitation, but with kindness and support #bestneighboursever (Emma Harvey)</a:t>
            </a:r>
          </a:p>
          <a:p>
            <a:endParaRPr lang="en-GB" dirty="0"/>
          </a:p>
        </p:txBody>
      </p:sp>
      <p:sp>
        <p:nvSpPr>
          <p:cNvPr id="5" name="TextBox 1">
            <a:extLst>
              <a:ext uri="{FF2B5EF4-FFF2-40B4-BE49-F238E27FC236}">
                <a16:creationId xmlns:a16="http://schemas.microsoft.com/office/drawing/2014/main" id="{2B4093A4-31E7-28D1-754D-9D9405BF06BF}"/>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Local Stories</a:t>
            </a:r>
          </a:p>
        </p:txBody>
      </p:sp>
    </p:spTree>
    <p:extLst>
      <p:ext uri="{BB962C8B-B14F-4D97-AF65-F5344CB8AC3E}">
        <p14:creationId xmlns:p14="http://schemas.microsoft.com/office/powerpoint/2010/main" val="24332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66AA7-54DA-33F3-4992-732A70DA545E}"/>
              </a:ext>
            </a:extLst>
          </p:cNvPr>
          <p:cNvSpPr>
            <a:spLocks noGrp="1"/>
          </p:cNvSpPr>
          <p:nvPr>
            <p:ph idx="1"/>
          </p:nvPr>
        </p:nvSpPr>
        <p:spPr>
          <a:xfrm>
            <a:off x="838200" y="832846"/>
            <a:ext cx="10515600" cy="5476513"/>
          </a:xfrm>
        </p:spPr>
        <p:txBody>
          <a:bodyPr>
            <a:normAutofit lnSpcReduction="10000"/>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Arial" panose="020B0604020202020204" pitchFamily="34" charset="0"/>
              </a:rPr>
              <a:t>Anita is a perfect example of a Wellbeing friend and good neighbour. She likes to go to lots of activities in town and knows that some other people her age aren’t online and don’t want to be. When cinema club first began she used to call the Healthy Blaenavon Officer and book her friends on, sometimes there were 10 or more! </a:t>
            </a: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000" dirty="0">
                <a:solidFill>
                  <a:srgbClr val="050505"/>
                </a:solidFill>
                <a:effectLst/>
                <a:latin typeface="Arial" panose="020B0604020202020204" pitchFamily="34" charset="0"/>
                <a:ea typeface="Calibri" panose="020F0502020204030204" pitchFamily="34" charset="0"/>
                <a:cs typeface="Arial" panose="020B0604020202020204" pitchFamily="34" charset="0"/>
              </a:rPr>
              <a:t>From the start of lockdown Deni Harvey made and sold rainbows and masks, we </a:t>
            </a:r>
            <a:r>
              <a:rPr lang="en-GB" sz="2000" dirty="0">
                <a:solidFill>
                  <a:srgbClr val="050505"/>
                </a:solidFill>
                <a:latin typeface="Arial" panose="020B0604020202020204" pitchFamily="34" charset="0"/>
                <a:ea typeface="Calibri" panose="020F0502020204030204" pitchFamily="34" charset="0"/>
                <a:cs typeface="Arial" panose="020B0604020202020204" pitchFamily="34" charset="0"/>
              </a:rPr>
              <a:t>collecting a </a:t>
            </a:r>
            <a:r>
              <a:rPr lang="en-GB" sz="2000" dirty="0">
                <a:solidFill>
                  <a:srgbClr val="050505"/>
                </a:solidFill>
                <a:effectLst/>
                <a:latin typeface="Arial" panose="020B0604020202020204" pitchFamily="34" charset="0"/>
                <a:ea typeface="Calibri" panose="020F0502020204030204" pitchFamily="34" charset="0"/>
                <a:cs typeface="Arial" panose="020B0604020202020204" pitchFamily="34" charset="0"/>
              </a:rPr>
              <a:t>whopping £162.35. Her plan was to donate half of this to the Arthur Jenkins care home, but instead she had decided she wanted to buy a 'real' baby doll for the residents to love and care for. So, she did just that and had enough to buy the 'baby' a shawl too. Deni, who was 9 at the time also helped her Mum Emma Harvey, shop for food, pay bills and check in on neighbours and deliver prescriptions. She was our youngest “Street Ambassador” during the pandemic. </a:t>
            </a:r>
          </a:p>
          <a:p>
            <a:pPr marL="0" indent="0">
              <a:lnSpc>
                <a:spcPct val="107000"/>
              </a:lnSpc>
              <a:spcAft>
                <a:spcPts val="800"/>
              </a:spcAft>
              <a:buNone/>
            </a:pPr>
            <a:r>
              <a:rPr lang="en-GB" sz="2000" dirty="0">
                <a:latin typeface="Arial" panose="020B0604020202020204" pitchFamily="34" charset="0"/>
                <a:ea typeface="Calibri" panose="020F0502020204030204" pitchFamily="34" charset="0"/>
                <a:cs typeface="Arial" panose="020B0604020202020204" pitchFamily="34" charset="0"/>
              </a:rPr>
              <a:t>Two neighbours </a:t>
            </a:r>
            <a:r>
              <a:rPr lang="en-GB" sz="2000" dirty="0">
                <a:effectLst/>
                <a:latin typeface="Arial" panose="020B0604020202020204" pitchFamily="34" charset="0"/>
                <a:ea typeface="Calibri" panose="020F0502020204030204" pitchFamily="34" charset="0"/>
                <a:cs typeface="Arial" panose="020B0604020202020204" pitchFamily="34" charset="0"/>
              </a:rPr>
              <a:t>have supported A since her husband died and will give her lifts to bus stops when she is going on trips with senior citizens, and she rings them when she gets back, and they pick her up too.  They take her to Abergavenny if she wants to go there, and </a:t>
            </a:r>
            <a:r>
              <a:rPr lang="en-GB" sz="2000" dirty="0">
                <a:latin typeface="Arial" panose="020B0604020202020204" pitchFamily="34" charset="0"/>
                <a:ea typeface="Calibri" panose="020F0502020204030204" pitchFamily="34" charset="0"/>
                <a:cs typeface="Arial" panose="020B0604020202020204" pitchFamily="34" charset="0"/>
              </a:rPr>
              <a:t>one </a:t>
            </a:r>
            <a:r>
              <a:rPr lang="en-GB" sz="2000" dirty="0">
                <a:effectLst/>
                <a:latin typeface="Arial" panose="020B0604020202020204" pitchFamily="34" charset="0"/>
                <a:ea typeface="Calibri" panose="020F0502020204030204" pitchFamily="34" charset="0"/>
                <a:cs typeface="Arial" panose="020B0604020202020204" pitchFamily="34" charset="0"/>
              </a:rPr>
              <a:t>sat with A when she was ill and was waiting for an ambulance</a:t>
            </a:r>
          </a:p>
          <a:p>
            <a:pPr marL="0" indent="0">
              <a:lnSpc>
                <a:spcPct val="107000"/>
              </a:lnSpc>
              <a:spcAft>
                <a:spcPts val="800"/>
              </a:spcAft>
              <a:buNone/>
            </a:pPr>
            <a:endParaRPr lang="en-GB" sz="2000" dirty="0">
              <a:solidFill>
                <a:srgbClr val="050505"/>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Box 1">
            <a:extLst>
              <a:ext uri="{FF2B5EF4-FFF2-40B4-BE49-F238E27FC236}">
                <a16:creationId xmlns:a16="http://schemas.microsoft.com/office/drawing/2014/main" id="{2B4093A4-31E7-28D1-754D-9D9405BF06BF}"/>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Local Stories</a:t>
            </a:r>
          </a:p>
        </p:txBody>
      </p:sp>
    </p:spTree>
    <p:extLst>
      <p:ext uri="{BB962C8B-B14F-4D97-AF65-F5344CB8AC3E}">
        <p14:creationId xmlns:p14="http://schemas.microsoft.com/office/powerpoint/2010/main" val="39022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C454-BEEA-B760-F11A-A8E82658009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D3076FE-C94E-A0BA-DA94-6421B91ED77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C32AA69-98CC-57FF-8EF0-3AD95EAC3AB7}"/>
              </a:ext>
            </a:extLst>
          </p:cNvPr>
          <p:cNvPicPr>
            <a:picLocks noChangeAspect="1"/>
          </p:cNvPicPr>
          <p:nvPr/>
        </p:nvPicPr>
        <p:blipFill>
          <a:blip r:embed="rId3"/>
          <a:stretch>
            <a:fillRect/>
          </a:stretch>
        </p:blipFill>
        <p:spPr>
          <a:xfrm>
            <a:off x="1371600" y="485775"/>
            <a:ext cx="9448800" cy="6372225"/>
          </a:xfrm>
          <a:prstGeom prst="rect">
            <a:avLst/>
          </a:prstGeom>
        </p:spPr>
      </p:pic>
      <p:sp>
        <p:nvSpPr>
          <p:cNvPr id="6" name="TextBox 5">
            <a:extLst>
              <a:ext uri="{FF2B5EF4-FFF2-40B4-BE49-F238E27FC236}">
                <a16:creationId xmlns:a16="http://schemas.microsoft.com/office/drawing/2014/main" id="{DE39071F-2283-E0DB-0D08-EC73018406AF}"/>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The Place of Kindness (JRF &amp; Carnegie Trust UK)</a:t>
            </a:r>
          </a:p>
        </p:txBody>
      </p:sp>
    </p:spTree>
    <p:extLst>
      <p:ext uri="{BB962C8B-B14F-4D97-AF65-F5344CB8AC3E}">
        <p14:creationId xmlns:p14="http://schemas.microsoft.com/office/powerpoint/2010/main" val="17991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93AD-6F93-D7B2-7323-38C6DA2E83C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6D5583C-DDE5-2EA0-87E1-7C54297937A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24659A9-F3E5-194F-9E80-0A88647D7DDF}"/>
              </a:ext>
            </a:extLst>
          </p:cNvPr>
          <p:cNvPicPr>
            <a:picLocks noChangeAspect="1"/>
          </p:cNvPicPr>
          <p:nvPr/>
        </p:nvPicPr>
        <p:blipFill>
          <a:blip r:embed="rId2"/>
          <a:stretch>
            <a:fillRect/>
          </a:stretch>
        </p:blipFill>
        <p:spPr>
          <a:xfrm>
            <a:off x="1276350" y="481094"/>
            <a:ext cx="9639300" cy="6543675"/>
          </a:xfrm>
          <a:prstGeom prst="rect">
            <a:avLst/>
          </a:prstGeom>
        </p:spPr>
      </p:pic>
      <p:sp>
        <p:nvSpPr>
          <p:cNvPr id="6" name="TextBox 5">
            <a:extLst>
              <a:ext uri="{FF2B5EF4-FFF2-40B4-BE49-F238E27FC236}">
                <a16:creationId xmlns:a16="http://schemas.microsoft.com/office/drawing/2014/main" id="{4584564C-DFCF-6AD3-1CF5-D918E351C3D5}"/>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The Place of Kindness (JRF &amp; Carnegie Trust UK)</a:t>
            </a:r>
          </a:p>
        </p:txBody>
      </p:sp>
    </p:spTree>
    <p:extLst>
      <p:ext uri="{BB962C8B-B14F-4D97-AF65-F5344CB8AC3E}">
        <p14:creationId xmlns:p14="http://schemas.microsoft.com/office/powerpoint/2010/main" val="123958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193B401-5D40-61DD-9D60-4FE64A210CB1}"/>
              </a:ext>
            </a:extLst>
          </p:cNvPr>
          <p:cNvPicPr>
            <a:picLocks noGrp="1" noChangeAspect="1"/>
          </p:cNvPicPr>
          <p:nvPr>
            <p:ph idx="1"/>
          </p:nvPr>
        </p:nvPicPr>
        <p:blipFill>
          <a:blip r:embed="rId2"/>
          <a:stretch>
            <a:fillRect/>
          </a:stretch>
        </p:blipFill>
        <p:spPr>
          <a:xfrm>
            <a:off x="635726" y="936466"/>
            <a:ext cx="5348598" cy="5341211"/>
          </a:xfrm>
        </p:spPr>
      </p:pic>
      <p:sp>
        <p:nvSpPr>
          <p:cNvPr id="5" name="TextBox 4">
            <a:extLst>
              <a:ext uri="{FF2B5EF4-FFF2-40B4-BE49-F238E27FC236}">
                <a16:creationId xmlns:a16="http://schemas.microsoft.com/office/drawing/2014/main" id="{76C0D15B-6703-5A74-EEB1-1CCDF00F97FC}"/>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It’s not all about volunteering</a:t>
            </a:r>
          </a:p>
        </p:txBody>
      </p:sp>
      <p:pic>
        <p:nvPicPr>
          <p:cNvPr id="7" name="Picture 6">
            <a:extLst>
              <a:ext uri="{FF2B5EF4-FFF2-40B4-BE49-F238E27FC236}">
                <a16:creationId xmlns:a16="http://schemas.microsoft.com/office/drawing/2014/main" id="{0FDEF0F4-FC15-9279-4ADB-740E729BB931}"/>
              </a:ext>
            </a:extLst>
          </p:cNvPr>
          <p:cNvPicPr>
            <a:picLocks noChangeAspect="1"/>
          </p:cNvPicPr>
          <p:nvPr/>
        </p:nvPicPr>
        <p:blipFill>
          <a:blip r:embed="rId3"/>
          <a:stretch>
            <a:fillRect/>
          </a:stretch>
        </p:blipFill>
        <p:spPr>
          <a:xfrm>
            <a:off x="7115583" y="1410380"/>
            <a:ext cx="4048125" cy="3514725"/>
          </a:xfrm>
          <a:prstGeom prst="rect">
            <a:avLst/>
          </a:prstGeom>
        </p:spPr>
      </p:pic>
      <p:sp>
        <p:nvSpPr>
          <p:cNvPr id="8" name="TextBox 7">
            <a:extLst>
              <a:ext uri="{FF2B5EF4-FFF2-40B4-BE49-F238E27FC236}">
                <a16:creationId xmlns:a16="http://schemas.microsoft.com/office/drawing/2014/main" id="{660FB8A7-B15D-F535-DB77-91C890B499F3}"/>
              </a:ext>
            </a:extLst>
          </p:cNvPr>
          <p:cNvSpPr txBox="1"/>
          <p:nvPr/>
        </p:nvSpPr>
        <p:spPr>
          <a:xfrm>
            <a:off x="7083579" y="5447620"/>
            <a:ext cx="417660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But our formalities can deter civic action </a:t>
            </a:r>
          </a:p>
        </p:txBody>
      </p:sp>
      <p:sp>
        <p:nvSpPr>
          <p:cNvPr id="9" name="Arrow: Up 8">
            <a:extLst>
              <a:ext uri="{FF2B5EF4-FFF2-40B4-BE49-F238E27FC236}">
                <a16:creationId xmlns:a16="http://schemas.microsoft.com/office/drawing/2014/main" id="{A5BAE0BA-1EF0-0BAD-D6C2-5EB25FA416C1}"/>
              </a:ext>
            </a:extLst>
          </p:cNvPr>
          <p:cNvSpPr/>
          <p:nvPr/>
        </p:nvSpPr>
        <p:spPr>
          <a:xfrm>
            <a:off x="10647071" y="5115543"/>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289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80A92F8-795C-785A-D838-70639AD70A50}"/>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How can we encourage kindness? Discuss</a:t>
            </a:r>
          </a:p>
        </p:txBody>
      </p:sp>
      <p:pic>
        <p:nvPicPr>
          <p:cNvPr id="8" name="Picture 7">
            <a:extLst>
              <a:ext uri="{FF2B5EF4-FFF2-40B4-BE49-F238E27FC236}">
                <a16:creationId xmlns:a16="http://schemas.microsoft.com/office/drawing/2014/main" id="{31FD2E5C-9E2B-1A2E-DB21-5E6C363C39AA}"/>
              </a:ext>
            </a:extLst>
          </p:cNvPr>
          <p:cNvPicPr>
            <a:picLocks noChangeAspect="1"/>
          </p:cNvPicPr>
          <p:nvPr/>
        </p:nvPicPr>
        <p:blipFill>
          <a:blip r:embed="rId2"/>
          <a:stretch>
            <a:fillRect/>
          </a:stretch>
        </p:blipFill>
        <p:spPr>
          <a:xfrm>
            <a:off x="2495005" y="902970"/>
            <a:ext cx="7472979" cy="5955030"/>
          </a:xfrm>
          <a:prstGeom prst="rect">
            <a:avLst/>
          </a:prstGeom>
        </p:spPr>
      </p:pic>
    </p:spTree>
    <p:extLst>
      <p:ext uri="{BB962C8B-B14F-4D97-AF65-F5344CB8AC3E}">
        <p14:creationId xmlns:p14="http://schemas.microsoft.com/office/powerpoint/2010/main" val="60997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811E3-745E-DC68-5818-3FAC5D55D00B}"/>
              </a:ext>
            </a:extLst>
          </p:cNvPr>
          <p:cNvSpPr>
            <a:spLocks noGrp="1"/>
          </p:cNvSpPr>
          <p:nvPr>
            <p:ph idx="1"/>
          </p:nvPr>
        </p:nvSpPr>
        <p:spPr>
          <a:xfrm>
            <a:off x="942703" y="1005840"/>
            <a:ext cx="10515600" cy="4846320"/>
          </a:xfrm>
        </p:spPr>
        <p:txBody>
          <a:bodyPr/>
          <a:lstStyle/>
          <a:p>
            <a:pPr marL="0" indent="0">
              <a:buNone/>
            </a:pPr>
            <a:r>
              <a:rPr lang="en-GB" dirty="0"/>
              <a:t>The National Institute for Health and Clinical Effectiveness (NICE)13 defines health champions as: </a:t>
            </a:r>
          </a:p>
          <a:p>
            <a:pPr marL="0" indent="0">
              <a:buNone/>
            </a:pPr>
            <a:r>
              <a:rPr lang="en-GB" i="1" dirty="0"/>
              <a:t>“…individuals who possess the experience, enthusiasm and skills to encourage and support other individuals and communities to engage in health promotion activities. They also ensure that the health issues facing communities remain high on the agenda of organisations that can effect change. Health champions offer local authorities and community partnerships short-term support as consultants, encourage them to share good practice and help them develop activities to improve the health of local people.”</a:t>
            </a:r>
          </a:p>
          <a:p>
            <a:endParaRPr lang="en-GB" dirty="0"/>
          </a:p>
        </p:txBody>
      </p:sp>
      <p:sp>
        <p:nvSpPr>
          <p:cNvPr id="4" name="TextBox 1">
            <a:extLst>
              <a:ext uri="{FF2B5EF4-FFF2-40B4-BE49-F238E27FC236}">
                <a16:creationId xmlns:a16="http://schemas.microsoft.com/office/drawing/2014/main" id="{11B5FB5E-DD94-D121-75CF-E9E0A52883A5}"/>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Community Champions / Wellbeing Friends: a starting point?</a:t>
            </a:r>
          </a:p>
        </p:txBody>
      </p:sp>
      <p:pic>
        <p:nvPicPr>
          <p:cNvPr id="5" name="Picture 4" descr="A logo with a handshake&#10;&#10;Description automatically generated">
            <a:extLst>
              <a:ext uri="{FF2B5EF4-FFF2-40B4-BE49-F238E27FC236}">
                <a16:creationId xmlns:a16="http://schemas.microsoft.com/office/drawing/2014/main" id="{9D83CA6E-6D4A-02CA-3467-87C9CAA4D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625" y="5438322"/>
            <a:ext cx="1601363" cy="1260203"/>
          </a:xfrm>
          <a:prstGeom prst="rect">
            <a:avLst/>
          </a:prstGeom>
        </p:spPr>
      </p:pic>
      <p:pic>
        <p:nvPicPr>
          <p:cNvPr id="6" name="Picture 5" descr="A logo with hands holding a heart&#10;&#10;Description automatically generated">
            <a:extLst>
              <a:ext uri="{FF2B5EF4-FFF2-40B4-BE49-F238E27FC236}">
                <a16:creationId xmlns:a16="http://schemas.microsoft.com/office/drawing/2014/main" id="{470F3910-A0C0-1E1E-C515-270F941F4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040" y="5140507"/>
            <a:ext cx="2840181" cy="1600200"/>
          </a:xfrm>
          <a:prstGeom prst="rect">
            <a:avLst/>
          </a:prstGeom>
        </p:spPr>
      </p:pic>
      <p:pic>
        <p:nvPicPr>
          <p:cNvPr id="8" name="Picture 7" descr="A logo with text overlay&#10;&#10;Description automatically generated">
            <a:extLst>
              <a:ext uri="{FF2B5EF4-FFF2-40B4-BE49-F238E27FC236}">
                <a16:creationId xmlns:a16="http://schemas.microsoft.com/office/drawing/2014/main" id="{56D59E9E-5ED7-6952-FB67-B0A670261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274" y="5110308"/>
            <a:ext cx="2323102" cy="1660598"/>
          </a:xfrm>
          <a:prstGeom prst="rect">
            <a:avLst/>
          </a:prstGeom>
        </p:spPr>
      </p:pic>
    </p:spTree>
    <p:extLst>
      <p:ext uri="{BB962C8B-B14F-4D97-AF65-F5344CB8AC3E}">
        <p14:creationId xmlns:p14="http://schemas.microsoft.com/office/powerpoint/2010/main" val="14994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F4EFC-CF2A-8395-4E49-08F24D4C2678}"/>
              </a:ext>
            </a:extLst>
          </p:cNvPr>
          <p:cNvSpPr>
            <a:spLocks noGrp="1"/>
          </p:cNvSpPr>
          <p:nvPr>
            <p:ph idx="1"/>
          </p:nvPr>
        </p:nvSpPr>
        <p:spPr>
          <a:xfrm>
            <a:off x="838200" y="1107168"/>
            <a:ext cx="10515600" cy="4836432"/>
          </a:xfrm>
        </p:spPr>
        <p:txBody>
          <a:bodyPr>
            <a:normAutofit lnSpcReduction="10000"/>
          </a:bodyPr>
          <a:lstStyle/>
          <a:p>
            <a:pPr marL="0" indent="0">
              <a:buNone/>
            </a:pP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It is important to recognise, as highlighted in the Marmot Review, that health in the most disadvantaged communities will only improve if socio-economic determinants are addressed.</a:t>
            </a:r>
          </a:p>
          <a:p>
            <a:pPr marL="0" indent="0">
              <a:buNone/>
            </a:pPr>
            <a:r>
              <a:rPr lang="en-GB" i="1" dirty="0">
                <a:latin typeface="Arial" panose="020B0604020202020204" pitchFamily="34" charset="0"/>
                <a:cs typeface="Arial" panose="020B0604020202020204" pitchFamily="34" charset="0"/>
              </a:rPr>
              <a:t> </a:t>
            </a:r>
            <a:r>
              <a:rPr lang="en-GB" b="1" i="1" dirty="0">
                <a:latin typeface="Arial" panose="020B0604020202020204" pitchFamily="34" charset="0"/>
                <a:cs typeface="Arial" panose="020B0604020202020204" pitchFamily="34" charset="0"/>
              </a:rPr>
              <a:t>However, community health champions have the potential to be instrumental in creating a cultural shift in communities towards healthier and more integrated living. These findings chime with current discussion around the need to build a society where people take a more active part and engage more with service development and delivery</a:t>
            </a:r>
            <a:r>
              <a:rPr lang="en-GB" dirty="0">
                <a:latin typeface="Arial" panose="020B0604020202020204" pitchFamily="34" charset="0"/>
                <a:cs typeface="Arial" panose="020B0604020202020204" pitchFamily="34" charset="0"/>
              </a:rPr>
              <a:t>”</a:t>
            </a:r>
          </a:p>
          <a:p>
            <a:pPr marL="0" indent="0">
              <a:buNone/>
            </a:pPr>
            <a:r>
              <a:rPr lang="en-GB" dirty="0">
                <a:hlinkClick r:id="rId3"/>
              </a:rPr>
              <a:t>Improving health and well-being through community health champions: a thematic evaluation of a programme in Yorkshire and Humber (sagepub.com)</a:t>
            </a:r>
            <a:endParaRPr lang="en-GB" dirty="0"/>
          </a:p>
          <a:p>
            <a:pPr marL="0" indent="0">
              <a:buNone/>
            </a:pPr>
            <a:endParaRPr lang="en-GB" dirty="0">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27098C24-23F5-FAB2-7385-33148781DA35}"/>
              </a:ext>
            </a:extLst>
          </p:cNvPr>
          <p:cNvSpPr txBox="1"/>
          <p:nvPr/>
        </p:nvSpPr>
        <p:spPr>
          <a:xfrm>
            <a:off x="0" y="0"/>
            <a:ext cx="12192000" cy="637849"/>
          </a:xfrm>
          <a:prstGeom prst="rect">
            <a:avLst/>
          </a:prstGeom>
          <a:solidFill>
            <a:schemeClr val="accent6">
              <a:lumMod val="40000"/>
              <a:lumOff val="60000"/>
            </a:schemeClr>
          </a:solidFill>
        </p:spPr>
        <p:txBody>
          <a:bodyPr wrap="square" tIns="72000" bIns="72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dirty="0">
                <a:latin typeface="Arial" panose="020B0604020202020204" pitchFamily="34" charset="0"/>
                <a:cs typeface="Arial" panose="020B0604020202020204" pitchFamily="34" charset="0"/>
              </a:rPr>
              <a:t>Community champions build social capital</a:t>
            </a:r>
          </a:p>
        </p:txBody>
      </p:sp>
    </p:spTree>
    <p:extLst>
      <p:ext uri="{BB962C8B-B14F-4D97-AF65-F5344CB8AC3E}">
        <p14:creationId xmlns:p14="http://schemas.microsoft.com/office/powerpoint/2010/main" val="3532015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6C132ACFF34D45B3FAC76E166786D7" ma:contentTypeVersion="14" ma:contentTypeDescription="Create a new document." ma:contentTypeScope="" ma:versionID="33b26981da95153687fb07df3feacd72">
  <xsd:schema xmlns:xsd="http://www.w3.org/2001/XMLSchema" xmlns:xs="http://www.w3.org/2001/XMLSchema" xmlns:p="http://schemas.microsoft.com/office/2006/metadata/properties" xmlns:ns2="25b46aca-c951-4b97-b0c1-db0ac55079d5" xmlns:ns3="f0434eff-c3cd-4d60-99d1-17496406a6b7" targetNamespace="http://schemas.microsoft.com/office/2006/metadata/properties" ma:root="true" ma:fieldsID="b8c8dd2063a785f06dad10dcf17cb729" ns2:_="" ns3:_="">
    <xsd:import namespace="25b46aca-c951-4b97-b0c1-db0ac55079d5"/>
    <xsd:import namespace="f0434eff-c3cd-4d60-99d1-17496406a6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46aca-c951-4b97-b0c1-db0ac5507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434eff-c3cd-4d60-99d1-17496406a6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700f05c-ef0a-4874-9edb-fe4fa18e51b8}" ma:internalName="TaxCatchAll" ma:showField="CatchAllData" ma:web="f0434eff-c3cd-4d60-99d1-17496406a6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b46aca-c951-4b97-b0c1-db0ac55079d5">
      <Terms xmlns="http://schemas.microsoft.com/office/infopath/2007/PartnerControls"/>
    </lcf76f155ced4ddcb4097134ff3c332f>
    <TaxCatchAll xmlns="f0434eff-c3cd-4d60-99d1-17496406a6b7" xsi:nil="true"/>
  </documentManagement>
</p:properties>
</file>

<file path=customXml/itemProps1.xml><?xml version="1.0" encoding="utf-8"?>
<ds:datastoreItem xmlns:ds="http://schemas.openxmlformats.org/officeDocument/2006/customXml" ds:itemID="{10098FFA-5041-48CE-8B95-E80BF4F9BEBE}">
  <ds:schemaRefs>
    <ds:schemaRef ds:uri="http://schemas.microsoft.com/sharepoint/v3/contenttype/forms"/>
  </ds:schemaRefs>
</ds:datastoreItem>
</file>

<file path=customXml/itemProps2.xml><?xml version="1.0" encoding="utf-8"?>
<ds:datastoreItem xmlns:ds="http://schemas.openxmlformats.org/officeDocument/2006/customXml" ds:itemID="{71464E8C-53B9-4E74-AB1A-8A8D24EEA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46aca-c951-4b97-b0c1-db0ac55079d5"/>
    <ds:schemaRef ds:uri="f0434eff-c3cd-4d60-99d1-17496406a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28702D-FB34-4310-A833-EAB5DDFFD4A1}">
  <ds:schemaRefs>
    <ds:schemaRef ds:uri="http://schemas.microsoft.com/office/2006/metadata/properties"/>
    <ds:schemaRef ds:uri="http://schemas.microsoft.com/office/infopath/2007/PartnerControls"/>
    <ds:schemaRef ds:uri="25b46aca-c951-4b97-b0c1-db0ac55079d5"/>
    <ds:schemaRef ds:uri="f0434eff-c3cd-4d60-99d1-17496406a6b7"/>
  </ds:schemaRefs>
</ds:datastoreItem>
</file>

<file path=docProps/app.xml><?xml version="1.0" encoding="utf-8"?>
<Properties xmlns="http://schemas.openxmlformats.org/officeDocument/2006/extended-properties" xmlns:vt="http://schemas.openxmlformats.org/officeDocument/2006/docPropsVTypes">
  <TotalTime>169</TotalTime>
  <Words>1029</Words>
  <Application>Microsoft Office PowerPoint</Application>
  <PresentationFormat>Widescreen</PresentationFormat>
  <Paragraphs>45</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Healthy Blaenavon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Blaenavon</dc:title>
  <dc:creator>Emma Davies-McIntosh (Aneurin Bevan UHB - Public Health Team)</dc:creator>
  <cp:lastModifiedBy>Emma Davies-McIntosh (Aneurin Bevan UHB - Public Health Team)</cp:lastModifiedBy>
  <cp:revision>1</cp:revision>
  <dcterms:created xsi:type="dcterms:W3CDTF">2023-08-15T13:06:33Z</dcterms:created>
  <dcterms:modified xsi:type="dcterms:W3CDTF">2023-08-31T12:50:27Z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0x0101004E6C132ACFF34D45B3FAC76E166786D7</vt:lpwstr>
  </property>
  <property fmtid="{D5CDD505-2E9C-101B-9397-08002B2CF9AE}" pid="3" name="MediaServiceImageTags">
    <vt:lpwstr/>
  </property>
</Properties>
</file>